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4" r:id="rId5"/>
    <p:sldId id="268" r:id="rId6"/>
    <p:sldId id="261" r:id="rId7"/>
    <p:sldId id="262" r:id="rId8"/>
    <p:sldId id="263" r:id="rId9"/>
    <p:sldId id="269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M AFRICA" userId="db7ede2c-cbaa-4b53-a47a-3aed8373a9ea" providerId="ADAL" clId="{91352336-E1DB-44BF-968B-37AA2C57A69A}"/>
    <pc:docChg chg="custSel modSld">
      <pc:chgData name="FIM AFRICA" userId="db7ede2c-cbaa-4b53-a47a-3aed8373a9ea" providerId="ADAL" clId="{91352336-E1DB-44BF-968B-37AA2C57A69A}" dt="2025-11-10T12:25:54.831" v="43" actId="20577"/>
      <pc:docMkLst>
        <pc:docMk/>
      </pc:docMkLst>
      <pc:sldChg chg="modSp mod">
        <pc:chgData name="FIM AFRICA" userId="db7ede2c-cbaa-4b53-a47a-3aed8373a9ea" providerId="ADAL" clId="{91352336-E1DB-44BF-968B-37AA2C57A69A}" dt="2025-11-03T11:10:46.857" v="21" actId="6549"/>
        <pc:sldMkLst>
          <pc:docMk/>
          <pc:sldMk cId="0" sldId="256"/>
        </pc:sldMkLst>
        <pc:spChg chg="mod">
          <ac:chgData name="FIM AFRICA" userId="db7ede2c-cbaa-4b53-a47a-3aed8373a9ea" providerId="ADAL" clId="{91352336-E1DB-44BF-968B-37AA2C57A69A}" dt="2025-11-03T11:10:41.256" v="20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FIM AFRICA" userId="db7ede2c-cbaa-4b53-a47a-3aed8373a9ea" providerId="ADAL" clId="{91352336-E1DB-44BF-968B-37AA2C57A69A}" dt="2025-11-03T11:10:46.857" v="21" actId="6549"/>
          <ac:spMkLst>
            <pc:docMk/>
            <pc:sldMk cId="0" sldId="256"/>
            <ac:spMk id="7" creationId="{A4EC395D-7FD2-9717-899D-279B1317B161}"/>
          </ac:spMkLst>
        </pc:spChg>
      </pc:sldChg>
      <pc:sldChg chg="setBg">
        <pc:chgData name="FIM AFRICA" userId="db7ede2c-cbaa-4b53-a47a-3aed8373a9ea" providerId="ADAL" clId="{91352336-E1DB-44BF-968B-37AA2C57A69A}" dt="2025-11-03T11:10:26.778" v="10"/>
        <pc:sldMkLst>
          <pc:docMk/>
          <pc:sldMk cId="0" sldId="262"/>
        </pc:sldMkLst>
      </pc:sldChg>
      <pc:sldChg chg="modSp mod">
        <pc:chgData name="FIM AFRICA" userId="db7ede2c-cbaa-4b53-a47a-3aed8373a9ea" providerId="ADAL" clId="{91352336-E1DB-44BF-968B-37AA2C57A69A}" dt="2025-11-10T12:25:26.176" v="22" actId="20577"/>
        <pc:sldMkLst>
          <pc:docMk/>
          <pc:sldMk cId="0" sldId="264"/>
        </pc:sldMkLst>
        <pc:graphicFrameChg chg="modGraphic">
          <ac:chgData name="FIM AFRICA" userId="db7ede2c-cbaa-4b53-a47a-3aed8373a9ea" providerId="ADAL" clId="{91352336-E1DB-44BF-968B-37AA2C57A69A}" dt="2025-11-10T12:25:26.176" v="22" actId="20577"/>
          <ac:graphicFrameMkLst>
            <pc:docMk/>
            <pc:sldMk cId="0" sldId="264"/>
            <ac:graphicFrameMk id="5" creationId="{2A235C66-F4A4-13F6-F03A-0F8BE5CE3C94}"/>
          </ac:graphicFrameMkLst>
        </pc:graphicFrameChg>
      </pc:sldChg>
      <pc:sldChg chg="modSp mod">
        <pc:chgData name="FIM AFRICA" userId="db7ede2c-cbaa-4b53-a47a-3aed8373a9ea" providerId="ADAL" clId="{91352336-E1DB-44BF-968B-37AA2C57A69A}" dt="2025-11-10T12:25:54.831" v="43" actId="20577"/>
        <pc:sldMkLst>
          <pc:docMk/>
          <pc:sldMk cId="0" sldId="268"/>
        </pc:sldMkLst>
        <pc:graphicFrameChg chg="modGraphic">
          <ac:chgData name="FIM AFRICA" userId="db7ede2c-cbaa-4b53-a47a-3aed8373a9ea" providerId="ADAL" clId="{91352336-E1DB-44BF-968B-37AA2C57A69A}" dt="2025-11-10T12:25:54.831" v="43" actId="20577"/>
          <ac:graphicFrameMkLst>
            <pc:docMk/>
            <pc:sldMk cId="0" sldId="268"/>
            <ac:graphicFrameMk id="5" creationId="{E7791534-C797-F4C4-5E14-6F8D5660D15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7D0B8-7119-46DF-8FE6-4D4AE866231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F0C1D4A-317D-4FF4-ABD4-8433E8E53449}">
      <dgm:prSet/>
      <dgm:spPr/>
      <dgm:t>
        <a:bodyPr/>
        <a:lstStyle/>
        <a:p>
          <a:r>
            <a:rPr lang="en-US" b="1" dirty="0"/>
            <a:t>Weaknesses</a:t>
          </a:r>
          <a:r>
            <a:rPr lang="en-US" dirty="0"/>
            <a:t>: Dual federations, poor media, lack of circuits.</a:t>
          </a:r>
        </a:p>
      </dgm:t>
    </dgm:pt>
    <dgm:pt modelId="{76CC9338-622D-4A6E-A0CC-970FD21F2D2E}" type="parTrans" cxnId="{95B4004A-59D4-49A5-82FA-9D5B854A7E4C}">
      <dgm:prSet/>
      <dgm:spPr/>
      <dgm:t>
        <a:bodyPr/>
        <a:lstStyle/>
        <a:p>
          <a:endParaRPr lang="en-US"/>
        </a:p>
      </dgm:t>
    </dgm:pt>
    <dgm:pt modelId="{A2DB98D1-3F4D-45C9-9BA1-DE28C1F6C876}" type="sibTrans" cxnId="{95B4004A-59D4-49A5-82FA-9D5B854A7E4C}">
      <dgm:prSet/>
      <dgm:spPr/>
      <dgm:t>
        <a:bodyPr/>
        <a:lstStyle/>
        <a:p>
          <a:endParaRPr lang="en-US"/>
        </a:p>
      </dgm:t>
    </dgm:pt>
    <dgm:pt modelId="{FE996F26-64FA-4C3D-A462-21755E7BC05C}">
      <dgm:prSet/>
      <dgm:spPr/>
      <dgm:t>
        <a:bodyPr/>
        <a:lstStyle/>
        <a:p>
          <a:r>
            <a:rPr lang="en-US" b="1" dirty="0"/>
            <a:t>Potential</a:t>
          </a:r>
          <a:r>
            <a:rPr lang="en-US" dirty="0"/>
            <a:t>: Cross Egypt Challenge, Jordan cooperation, strong federal figures.</a:t>
          </a:r>
        </a:p>
      </dgm:t>
    </dgm:pt>
    <dgm:pt modelId="{E1D807CF-AA2E-4BE7-A4B0-E12603032D58}" type="parTrans" cxnId="{0DDC4F8C-E2DB-4C1D-AEAC-32F45DE333F1}">
      <dgm:prSet/>
      <dgm:spPr/>
      <dgm:t>
        <a:bodyPr/>
        <a:lstStyle/>
        <a:p>
          <a:endParaRPr lang="en-US"/>
        </a:p>
      </dgm:t>
    </dgm:pt>
    <dgm:pt modelId="{642F1955-82E0-4396-B9E1-2088B11E3683}" type="sibTrans" cxnId="{0DDC4F8C-E2DB-4C1D-AEAC-32F45DE333F1}">
      <dgm:prSet/>
      <dgm:spPr/>
      <dgm:t>
        <a:bodyPr/>
        <a:lstStyle/>
        <a:p>
          <a:endParaRPr lang="en-US"/>
        </a:p>
      </dgm:t>
    </dgm:pt>
    <dgm:pt modelId="{857DDE3E-7DC5-46A6-B93D-D97C876DB297}">
      <dgm:prSet/>
      <dgm:spPr/>
      <dgm:t>
        <a:bodyPr/>
        <a:lstStyle/>
        <a:p>
          <a:r>
            <a:rPr lang="en-US" b="1" dirty="0"/>
            <a:t>Development</a:t>
          </a:r>
          <a:r>
            <a:rPr lang="en-US" dirty="0"/>
            <a:t>: Tourism and gathering focused federation relaunch.</a:t>
          </a:r>
        </a:p>
      </dgm:t>
    </dgm:pt>
    <dgm:pt modelId="{D1D3820C-333C-4190-B569-5F8730989E7C}" type="parTrans" cxnId="{010E3761-6829-4C87-A82E-038713172454}">
      <dgm:prSet/>
      <dgm:spPr/>
      <dgm:t>
        <a:bodyPr/>
        <a:lstStyle/>
        <a:p>
          <a:endParaRPr lang="en-US"/>
        </a:p>
      </dgm:t>
    </dgm:pt>
    <dgm:pt modelId="{5E9F9824-6B7E-41A3-A836-D9475BF0D661}" type="sibTrans" cxnId="{010E3761-6829-4C87-A82E-038713172454}">
      <dgm:prSet/>
      <dgm:spPr/>
      <dgm:t>
        <a:bodyPr/>
        <a:lstStyle/>
        <a:p>
          <a:endParaRPr lang="en-US"/>
        </a:p>
      </dgm:t>
    </dgm:pt>
    <dgm:pt modelId="{9022003F-3D4A-4CBE-AA7E-6AE9CC5FB153}">
      <dgm:prSet/>
      <dgm:spPr/>
      <dgm:t>
        <a:bodyPr/>
        <a:lstStyle/>
        <a:p>
          <a:r>
            <a:rPr lang="en-US" b="1" dirty="0"/>
            <a:t>Expectations</a:t>
          </a:r>
          <a:r>
            <a:rPr lang="en-US" dirty="0"/>
            <a:t>: Training, transnational networking, communication support.</a:t>
          </a:r>
        </a:p>
      </dgm:t>
    </dgm:pt>
    <dgm:pt modelId="{EFDA049B-00CF-4FB1-A39A-7194376C0047}" type="parTrans" cxnId="{BA92A3BD-8E5D-4FE9-BCD5-A832C28041E7}">
      <dgm:prSet/>
      <dgm:spPr/>
      <dgm:t>
        <a:bodyPr/>
        <a:lstStyle/>
        <a:p>
          <a:endParaRPr lang="en-US"/>
        </a:p>
      </dgm:t>
    </dgm:pt>
    <dgm:pt modelId="{474B1F3C-55A6-4697-AE00-F0BB1FBBFEF9}" type="sibTrans" cxnId="{BA92A3BD-8E5D-4FE9-BCD5-A832C28041E7}">
      <dgm:prSet/>
      <dgm:spPr/>
      <dgm:t>
        <a:bodyPr/>
        <a:lstStyle/>
        <a:p>
          <a:endParaRPr lang="en-US"/>
        </a:p>
      </dgm:t>
    </dgm:pt>
    <dgm:pt modelId="{D1096530-49A0-436C-A4A1-10D1FD11DE48}" type="pres">
      <dgm:prSet presAssocID="{CF37D0B8-7119-46DF-8FE6-4D4AE8662316}" presName="linear" presStyleCnt="0">
        <dgm:presLayoutVars>
          <dgm:animLvl val="lvl"/>
          <dgm:resizeHandles val="exact"/>
        </dgm:presLayoutVars>
      </dgm:prSet>
      <dgm:spPr/>
    </dgm:pt>
    <dgm:pt modelId="{C4A44909-A0DE-4FCE-B831-22E0050B718F}" type="pres">
      <dgm:prSet presAssocID="{CF0C1D4A-317D-4FF4-ABD4-8433E8E534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3670E40-55DA-488C-AE4B-442CBB70A329}" type="pres">
      <dgm:prSet presAssocID="{A2DB98D1-3F4D-45C9-9BA1-DE28C1F6C876}" presName="spacer" presStyleCnt="0"/>
      <dgm:spPr/>
    </dgm:pt>
    <dgm:pt modelId="{09211424-0F16-4FB2-87B4-2A1C28267B55}" type="pres">
      <dgm:prSet presAssocID="{FE996F26-64FA-4C3D-A462-21755E7BC0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AC811A-27D0-46EA-AC92-40BC9CE64AAC}" type="pres">
      <dgm:prSet presAssocID="{642F1955-82E0-4396-B9E1-2088B11E3683}" presName="spacer" presStyleCnt="0"/>
      <dgm:spPr/>
    </dgm:pt>
    <dgm:pt modelId="{359505B9-E611-4D55-A5CD-4906C93ED08B}" type="pres">
      <dgm:prSet presAssocID="{857DDE3E-7DC5-46A6-B93D-D97C876DB2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93FEB9-F7DB-4C86-8A3A-A95BF1DB3F33}" type="pres">
      <dgm:prSet presAssocID="{5E9F9824-6B7E-41A3-A836-D9475BF0D661}" presName="spacer" presStyleCnt="0"/>
      <dgm:spPr/>
    </dgm:pt>
    <dgm:pt modelId="{8DDB1E7A-FC7D-4CC3-8877-E1F262C40D88}" type="pres">
      <dgm:prSet presAssocID="{9022003F-3D4A-4CBE-AA7E-6AE9CC5FB15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FE3B31-E1A6-46BB-A1C8-D80363E65CCA}" type="presOf" srcId="{857DDE3E-7DC5-46A6-B93D-D97C876DB297}" destId="{359505B9-E611-4D55-A5CD-4906C93ED08B}" srcOrd="0" destOrd="0" presId="urn:microsoft.com/office/officeart/2005/8/layout/vList2"/>
    <dgm:cxn modelId="{B1033B40-1B01-4C91-8D96-2C6F4ABAB12E}" type="presOf" srcId="{CF37D0B8-7119-46DF-8FE6-4D4AE8662316}" destId="{D1096530-49A0-436C-A4A1-10D1FD11DE48}" srcOrd="0" destOrd="0" presId="urn:microsoft.com/office/officeart/2005/8/layout/vList2"/>
    <dgm:cxn modelId="{010E3761-6829-4C87-A82E-038713172454}" srcId="{CF37D0B8-7119-46DF-8FE6-4D4AE8662316}" destId="{857DDE3E-7DC5-46A6-B93D-D97C876DB297}" srcOrd="2" destOrd="0" parTransId="{D1D3820C-333C-4190-B569-5F8730989E7C}" sibTransId="{5E9F9824-6B7E-41A3-A836-D9475BF0D661}"/>
    <dgm:cxn modelId="{95B4004A-59D4-49A5-82FA-9D5B854A7E4C}" srcId="{CF37D0B8-7119-46DF-8FE6-4D4AE8662316}" destId="{CF0C1D4A-317D-4FF4-ABD4-8433E8E53449}" srcOrd="0" destOrd="0" parTransId="{76CC9338-622D-4A6E-A0CC-970FD21F2D2E}" sibTransId="{A2DB98D1-3F4D-45C9-9BA1-DE28C1F6C876}"/>
    <dgm:cxn modelId="{0DDC4F8C-E2DB-4C1D-AEAC-32F45DE333F1}" srcId="{CF37D0B8-7119-46DF-8FE6-4D4AE8662316}" destId="{FE996F26-64FA-4C3D-A462-21755E7BC05C}" srcOrd="1" destOrd="0" parTransId="{E1D807CF-AA2E-4BE7-A4B0-E12603032D58}" sibTransId="{642F1955-82E0-4396-B9E1-2088B11E3683}"/>
    <dgm:cxn modelId="{E0D337AF-A605-4F6F-8604-F19230277B94}" type="presOf" srcId="{FE996F26-64FA-4C3D-A462-21755E7BC05C}" destId="{09211424-0F16-4FB2-87B4-2A1C28267B55}" srcOrd="0" destOrd="0" presId="urn:microsoft.com/office/officeart/2005/8/layout/vList2"/>
    <dgm:cxn modelId="{BA92A3BD-8E5D-4FE9-BCD5-A832C28041E7}" srcId="{CF37D0B8-7119-46DF-8FE6-4D4AE8662316}" destId="{9022003F-3D4A-4CBE-AA7E-6AE9CC5FB153}" srcOrd="3" destOrd="0" parTransId="{EFDA049B-00CF-4FB1-A39A-7194376C0047}" sibTransId="{474B1F3C-55A6-4697-AE00-F0BB1FBBFEF9}"/>
    <dgm:cxn modelId="{7B0AA5C5-5546-4F5C-B42B-4D0F1487DFB2}" type="presOf" srcId="{9022003F-3D4A-4CBE-AA7E-6AE9CC5FB153}" destId="{8DDB1E7A-FC7D-4CC3-8877-E1F262C40D88}" srcOrd="0" destOrd="0" presId="urn:microsoft.com/office/officeart/2005/8/layout/vList2"/>
    <dgm:cxn modelId="{791571D3-3312-4146-8C74-FE781F0BA7D3}" type="presOf" srcId="{CF0C1D4A-317D-4FF4-ABD4-8433E8E53449}" destId="{C4A44909-A0DE-4FCE-B831-22E0050B718F}" srcOrd="0" destOrd="0" presId="urn:microsoft.com/office/officeart/2005/8/layout/vList2"/>
    <dgm:cxn modelId="{0315D6C0-A017-4C44-B078-BBC48C1F978C}" type="presParOf" srcId="{D1096530-49A0-436C-A4A1-10D1FD11DE48}" destId="{C4A44909-A0DE-4FCE-B831-22E0050B718F}" srcOrd="0" destOrd="0" presId="urn:microsoft.com/office/officeart/2005/8/layout/vList2"/>
    <dgm:cxn modelId="{846DB00E-B6C9-43D5-9BEA-C9BC49B8B685}" type="presParOf" srcId="{D1096530-49A0-436C-A4A1-10D1FD11DE48}" destId="{C3670E40-55DA-488C-AE4B-442CBB70A329}" srcOrd="1" destOrd="0" presId="urn:microsoft.com/office/officeart/2005/8/layout/vList2"/>
    <dgm:cxn modelId="{0FC3EBA6-B486-46E6-8D7A-ED7EE98D4D7B}" type="presParOf" srcId="{D1096530-49A0-436C-A4A1-10D1FD11DE48}" destId="{09211424-0F16-4FB2-87B4-2A1C28267B55}" srcOrd="2" destOrd="0" presId="urn:microsoft.com/office/officeart/2005/8/layout/vList2"/>
    <dgm:cxn modelId="{D06B43A5-80A1-4BD5-944D-92206228832E}" type="presParOf" srcId="{D1096530-49A0-436C-A4A1-10D1FD11DE48}" destId="{A5AC811A-27D0-46EA-AC92-40BC9CE64AAC}" srcOrd="3" destOrd="0" presId="urn:microsoft.com/office/officeart/2005/8/layout/vList2"/>
    <dgm:cxn modelId="{32E3C183-34DB-482A-96D1-84C77651B6C7}" type="presParOf" srcId="{D1096530-49A0-436C-A4A1-10D1FD11DE48}" destId="{359505B9-E611-4D55-A5CD-4906C93ED08B}" srcOrd="4" destOrd="0" presId="urn:microsoft.com/office/officeart/2005/8/layout/vList2"/>
    <dgm:cxn modelId="{F65FD935-794C-4DB2-AEA2-BD9587A4219F}" type="presParOf" srcId="{D1096530-49A0-436C-A4A1-10D1FD11DE48}" destId="{2193FEB9-F7DB-4C86-8A3A-A95BF1DB3F33}" srcOrd="5" destOrd="0" presId="urn:microsoft.com/office/officeart/2005/8/layout/vList2"/>
    <dgm:cxn modelId="{12BB75CE-3350-40EA-8481-06D58AF96C35}" type="presParOf" srcId="{D1096530-49A0-436C-A4A1-10D1FD11DE48}" destId="{8DDB1E7A-FC7D-4CC3-8877-E1F262C40D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7D0B8-7119-46DF-8FE6-4D4AE866231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59047-D74A-4A5E-9BB5-FC96AE3C65B4}">
      <dgm:prSet/>
      <dgm:spPr/>
      <dgm:t>
        <a:bodyPr/>
        <a:lstStyle/>
        <a:p>
          <a:pPr algn="ctr"/>
          <a:r>
            <a:rPr lang="fr-FR" b="1" dirty="0">
              <a:solidFill>
                <a:schemeClr val="tx1"/>
              </a:solidFill>
            </a:rPr>
            <a:t>major </a:t>
          </a:r>
          <a:r>
            <a:rPr lang="fr-FR" b="1" dirty="0" err="1">
              <a:solidFill>
                <a:schemeClr val="tx1"/>
              </a:solidFill>
            </a:rPr>
            <a:t>sporting</a:t>
          </a:r>
          <a:r>
            <a:rPr lang="fr-FR" b="1" dirty="0">
              <a:solidFill>
                <a:schemeClr val="tx1"/>
              </a:solidFill>
            </a:rPr>
            <a:t> </a:t>
          </a:r>
          <a:r>
            <a:rPr lang="fr-FR" b="1" dirty="0" err="1">
              <a:solidFill>
                <a:schemeClr val="tx1"/>
              </a:solidFill>
            </a:rPr>
            <a:t>event</a:t>
          </a:r>
          <a:endParaRPr lang="en-US" dirty="0">
            <a:solidFill>
              <a:schemeClr val="tx1"/>
            </a:solidFill>
          </a:endParaRPr>
        </a:p>
      </dgm:t>
    </dgm:pt>
    <dgm:pt modelId="{CA575F27-97AC-4B48-ADC9-C04CB8E888D5}" type="parTrans" cxnId="{93C9A778-D056-4820-86E3-9AE3D9C4711F}">
      <dgm:prSet/>
      <dgm:spPr/>
      <dgm:t>
        <a:bodyPr/>
        <a:lstStyle/>
        <a:p>
          <a:endParaRPr lang="fr-FR"/>
        </a:p>
      </dgm:t>
    </dgm:pt>
    <dgm:pt modelId="{F524C6B2-9F4D-47F6-AB23-B32591C2E120}" type="sibTrans" cxnId="{93C9A778-D056-4820-86E3-9AE3D9C4711F}">
      <dgm:prSet/>
      <dgm:spPr/>
      <dgm:t>
        <a:bodyPr/>
        <a:lstStyle/>
        <a:p>
          <a:endParaRPr lang="fr-FR"/>
        </a:p>
      </dgm:t>
    </dgm:pt>
    <dgm:pt modelId="{D1096530-49A0-436C-A4A1-10D1FD11DE48}" type="pres">
      <dgm:prSet presAssocID="{CF37D0B8-7119-46DF-8FE6-4D4AE8662316}" presName="linear" presStyleCnt="0">
        <dgm:presLayoutVars>
          <dgm:animLvl val="lvl"/>
          <dgm:resizeHandles val="exact"/>
        </dgm:presLayoutVars>
      </dgm:prSet>
      <dgm:spPr/>
    </dgm:pt>
    <dgm:pt modelId="{51652B64-0A4D-43F3-9333-72A668C1DDA7}" type="pres">
      <dgm:prSet presAssocID="{60159047-D74A-4A5E-9BB5-FC96AE3C65B4}" presName="parentText" presStyleLbl="node1" presStyleIdx="0" presStyleCnt="1" custScaleX="68631" custScaleY="17568" custLinFactNeighborX="-1737" custLinFactNeighborY="-84982">
        <dgm:presLayoutVars>
          <dgm:chMax val="0"/>
          <dgm:bulletEnabled val="1"/>
        </dgm:presLayoutVars>
      </dgm:prSet>
      <dgm:spPr/>
    </dgm:pt>
  </dgm:ptLst>
  <dgm:cxnLst>
    <dgm:cxn modelId="{B1033B40-1B01-4C91-8D96-2C6F4ABAB12E}" type="presOf" srcId="{CF37D0B8-7119-46DF-8FE6-4D4AE8662316}" destId="{D1096530-49A0-436C-A4A1-10D1FD11DE48}" srcOrd="0" destOrd="0" presId="urn:microsoft.com/office/officeart/2005/8/layout/vList2"/>
    <dgm:cxn modelId="{93C9A778-D056-4820-86E3-9AE3D9C4711F}" srcId="{CF37D0B8-7119-46DF-8FE6-4D4AE8662316}" destId="{60159047-D74A-4A5E-9BB5-FC96AE3C65B4}" srcOrd="0" destOrd="0" parTransId="{CA575F27-97AC-4B48-ADC9-C04CB8E888D5}" sibTransId="{F524C6B2-9F4D-47F6-AB23-B32591C2E120}"/>
    <dgm:cxn modelId="{F8829DC9-B31F-4FA7-B5FF-11B92AC336F0}" type="presOf" srcId="{60159047-D74A-4A5E-9BB5-FC96AE3C65B4}" destId="{51652B64-0A4D-43F3-9333-72A668C1DDA7}" srcOrd="0" destOrd="0" presId="urn:microsoft.com/office/officeart/2005/8/layout/vList2"/>
    <dgm:cxn modelId="{A5F68F4F-9369-43C4-AB57-9F30D4CC0481}" type="presParOf" srcId="{D1096530-49A0-436C-A4A1-10D1FD11DE48}" destId="{51652B64-0A4D-43F3-9333-72A668C1DD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8D1B6-82B5-485F-B4A7-EE8F106C07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E797577-080E-4BE7-BD1E-2AF2CFDCFF53}">
      <dgm:prSet/>
      <dgm:spPr/>
      <dgm:t>
        <a:bodyPr/>
        <a:lstStyle/>
        <a:p>
          <a:r>
            <a:rPr lang="en-US" dirty="0"/>
            <a:t>Weaknesses: Security risks, zero infrastructure, doubtful rally feasibility.</a:t>
          </a:r>
        </a:p>
      </dgm:t>
    </dgm:pt>
    <dgm:pt modelId="{CE28B834-8CB1-4AC1-B9EB-28E74F145F75}" type="parTrans" cxnId="{A390DAA5-EF7C-4B12-B485-0053CF074F99}">
      <dgm:prSet/>
      <dgm:spPr/>
      <dgm:t>
        <a:bodyPr/>
        <a:lstStyle/>
        <a:p>
          <a:endParaRPr lang="en-US"/>
        </a:p>
      </dgm:t>
    </dgm:pt>
    <dgm:pt modelId="{77806E74-5ADB-4D60-AC51-2BD219ADFAA8}" type="sibTrans" cxnId="{A390DAA5-EF7C-4B12-B485-0053CF074F99}">
      <dgm:prSet/>
      <dgm:spPr/>
      <dgm:t>
        <a:bodyPr/>
        <a:lstStyle/>
        <a:p>
          <a:endParaRPr lang="en-US"/>
        </a:p>
      </dgm:t>
    </dgm:pt>
    <dgm:pt modelId="{B558A271-77F4-4416-BD63-84C93CEE1126}">
      <dgm:prSet/>
      <dgm:spPr/>
      <dgm:t>
        <a:bodyPr/>
        <a:lstStyle/>
        <a:p>
          <a:r>
            <a:rPr lang="en-US"/>
            <a:t>Potential: Natural terrain, local passion, 2025 calendar ambitions.</a:t>
          </a:r>
        </a:p>
      </dgm:t>
    </dgm:pt>
    <dgm:pt modelId="{B3813DFF-E93F-4932-8A34-61DF966D62FE}" type="parTrans" cxnId="{F4DD83CA-F29E-424C-B72E-9952EA7563EE}">
      <dgm:prSet/>
      <dgm:spPr/>
      <dgm:t>
        <a:bodyPr/>
        <a:lstStyle/>
        <a:p>
          <a:endParaRPr lang="en-US"/>
        </a:p>
      </dgm:t>
    </dgm:pt>
    <dgm:pt modelId="{C6B037F6-F49C-4D5B-B608-73EB8BDB5195}" type="sibTrans" cxnId="{F4DD83CA-F29E-424C-B72E-9952EA7563EE}">
      <dgm:prSet/>
      <dgm:spPr/>
      <dgm:t>
        <a:bodyPr/>
        <a:lstStyle/>
        <a:p>
          <a:endParaRPr lang="en-US"/>
        </a:p>
      </dgm:t>
    </dgm:pt>
    <dgm:pt modelId="{C65085A5-A7FC-4AE8-A923-1B1E3BB5B6D3}">
      <dgm:prSet/>
      <dgm:spPr/>
      <dgm:t>
        <a:bodyPr/>
        <a:lstStyle/>
        <a:p>
          <a:r>
            <a:rPr lang="en-US"/>
            <a:t>Development: Occasional informal events, no guarantee of continuity.</a:t>
          </a:r>
        </a:p>
      </dgm:t>
    </dgm:pt>
    <dgm:pt modelId="{0DA8DC09-65DF-4BA1-B0D9-54566C633F7A}" type="parTrans" cxnId="{3AE54F8A-0848-485A-8FF8-E3A93C43C4BB}">
      <dgm:prSet/>
      <dgm:spPr/>
      <dgm:t>
        <a:bodyPr/>
        <a:lstStyle/>
        <a:p>
          <a:endParaRPr lang="en-US"/>
        </a:p>
      </dgm:t>
    </dgm:pt>
    <dgm:pt modelId="{582C3042-73CA-45AD-99FC-216D457B811B}" type="sibTrans" cxnId="{3AE54F8A-0848-485A-8FF8-E3A93C43C4BB}">
      <dgm:prSet/>
      <dgm:spPr/>
      <dgm:t>
        <a:bodyPr/>
        <a:lstStyle/>
        <a:p>
          <a:endParaRPr lang="en-US"/>
        </a:p>
      </dgm:t>
    </dgm:pt>
    <dgm:pt modelId="{B05F1B8C-2C47-4322-BE6E-EA073998B9BA}">
      <dgm:prSet/>
      <dgm:spPr/>
      <dgm:t>
        <a:bodyPr/>
        <a:lstStyle/>
        <a:p>
          <a:r>
            <a:rPr lang="en-US"/>
            <a:t>Expectations: Training abroad, conditional support, technical buildup.</a:t>
          </a:r>
        </a:p>
      </dgm:t>
    </dgm:pt>
    <dgm:pt modelId="{F5C36202-5DF0-46CD-B3D6-364E2F3B5EAE}" type="parTrans" cxnId="{ECE6DE9B-8A82-4D9C-AAC0-7516E603F6D1}">
      <dgm:prSet/>
      <dgm:spPr/>
      <dgm:t>
        <a:bodyPr/>
        <a:lstStyle/>
        <a:p>
          <a:endParaRPr lang="en-US"/>
        </a:p>
      </dgm:t>
    </dgm:pt>
    <dgm:pt modelId="{9E41F271-630A-40D2-81D4-F7B9106F495A}" type="sibTrans" cxnId="{ECE6DE9B-8A82-4D9C-AAC0-7516E603F6D1}">
      <dgm:prSet/>
      <dgm:spPr/>
      <dgm:t>
        <a:bodyPr/>
        <a:lstStyle/>
        <a:p>
          <a:endParaRPr lang="en-US"/>
        </a:p>
      </dgm:t>
    </dgm:pt>
    <dgm:pt modelId="{7D6CC6DE-31A3-46C7-BBDF-73B39F64452C}" type="pres">
      <dgm:prSet presAssocID="{B9B8D1B6-82B5-485F-B4A7-EE8F106C07BB}" presName="linear" presStyleCnt="0">
        <dgm:presLayoutVars>
          <dgm:animLvl val="lvl"/>
          <dgm:resizeHandles val="exact"/>
        </dgm:presLayoutVars>
      </dgm:prSet>
      <dgm:spPr/>
    </dgm:pt>
    <dgm:pt modelId="{71D3FF5B-78A3-4DEF-B2F9-A7C04E18A13A}" type="pres">
      <dgm:prSet presAssocID="{1E797577-080E-4BE7-BD1E-2AF2CFDCFF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FB833A-0325-4DE7-B77A-B8C0138D2572}" type="pres">
      <dgm:prSet presAssocID="{77806E74-5ADB-4D60-AC51-2BD219ADFAA8}" presName="spacer" presStyleCnt="0"/>
      <dgm:spPr/>
    </dgm:pt>
    <dgm:pt modelId="{55BFC74C-AEA8-4B33-881F-D448F8684DC9}" type="pres">
      <dgm:prSet presAssocID="{B558A271-77F4-4416-BD63-84C93CEE11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93789E-5E94-453D-A4FC-FE894BB00C3A}" type="pres">
      <dgm:prSet presAssocID="{C6B037F6-F49C-4D5B-B608-73EB8BDB5195}" presName="spacer" presStyleCnt="0"/>
      <dgm:spPr/>
    </dgm:pt>
    <dgm:pt modelId="{FDD30A79-7F33-4F52-9E92-FF395412C287}" type="pres">
      <dgm:prSet presAssocID="{C65085A5-A7FC-4AE8-A923-1B1E3BB5B6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AF3A4EA-C967-468A-93C5-A0F64CCC449B}" type="pres">
      <dgm:prSet presAssocID="{582C3042-73CA-45AD-99FC-216D457B811B}" presName="spacer" presStyleCnt="0"/>
      <dgm:spPr/>
    </dgm:pt>
    <dgm:pt modelId="{30585E21-A31E-4F46-A4F7-94DDFDE7A97D}" type="pres">
      <dgm:prSet presAssocID="{B05F1B8C-2C47-4322-BE6E-EA073998B9B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650602-0087-4846-9EC7-E18585DA21E8}" type="presOf" srcId="{B558A271-77F4-4416-BD63-84C93CEE1126}" destId="{55BFC74C-AEA8-4B33-881F-D448F8684DC9}" srcOrd="0" destOrd="0" presId="urn:microsoft.com/office/officeart/2005/8/layout/vList2"/>
    <dgm:cxn modelId="{E2045939-552C-4A13-B735-7695724A9328}" type="presOf" srcId="{1E797577-080E-4BE7-BD1E-2AF2CFDCFF53}" destId="{71D3FF5B-78A3-4DEF-B2F9-A7C04E18A13A}" srcOrd="0" destOrd="0" presId="urn:microsoft.com/office/officeart/2005/8/layout/vList2"/>
    <dgm:cxn modelId="{04A4A941-C56A-4494-8347-B3177DDD1F43}" type="presOf" srcId="{C65085A5-A7FC-4AE8-A923-1B1E3BB5B6D3}" destId="{FDD30A79-7F33-4F52-9E92-FF395412C287}" srcOrd="0" destOrd="0" presId="urn:microsoft.com/office/officeart/2005/8/layout/vList2"/>
    <dgm:cxn modelId="{B7A3A942-F373-4750-BD89-F5E1F5F86F5E}" type="presOf" srcId="{B05F1B8C-2C47-4322-BE6E-EA073998B9BA}" destId="{30585E21-A31E-4F46-A4F7-94DDFDE7A97D}" srcOrd="0" destOrd="0" presId="urn:microsoft.com/office/officeart/2005/8/layout/vList2"/>
    <dgm:cxn modelId="{3AE54F8A-0848-485A-8FF8-E3A93C43C4BB}" srcId="{B9B8D1B6-82B5-485F-B4A7-EE8F106C07BB}" destId="{C65085A5-A7FC-4AE8-A923-1B1E3BB5B6D3}" srcOrd="2" destOrd="0" parTransId="{0DA8DC09-65DF-4BA1-B0D9-54566C633F7A}" sibTransId="{582C3042-73CA-45AD-99FC-216D457B811B}"/>
    <dgm:cxn modelId="{ECE6DE9B-8A82-4D9C-AAC0-7516E603F6D1}" srcId="{B9B8D1B6-82B5-485F-B4A7-EE8F106C07BB}" destId="{B05F1B8C-2C47-4322-BE6E-EA073998B9BA}" srcOrd="3" destOrd="0" parTransId="{F5C36202-5DF0-46CD-B3D6-364E2F3B5EAE}" sibTransId="{9E41F271-630A-40D2-81D4-F7B9106F495A}"/>
    <dgm:cxn modelId="{A390DAA5-EF7C-4B12-B485-0053CF074F99}" srcId="{B9B8D1B6-82B5-485F-B4A7-EE8F106C07BB}" destId="{1E797577-080E-4BE7-BD1E-2AF2CFDCFF53}" srcOrd="0" destOrd="0" parTransId="{CE28B834-8CB1-4AC1-B9EB-28E74F145F75}" sibTransId="{77806E74-5ADB-4D60-AC51-2BD219ADFAA8}"/>
    <dgm:cxn modelId="{209F42AD-9CBF-43AA-AA85-0995FED227D7}" type="presOf" srcId="{B9B8D1B6-82B5-485F-B4A7-EE8F106C07BB}" destId="{7D6CC6DE-31A3-46C7-BBDF-73B39F64452C}" srcOrd="0" destOrd="0" presId="urn:microsoft.com/office/officeart/2005/8/layout/vList2"/>
    <dgm:cxn modelId="{F4DD83CA-F29E-424C-B72E-9952EA7563EE}" srcId="{B9B8D1B6-82B5-485F-B4A7-EE8F106C07BB}" destId="{B558A271-77F4-4416-BD63-84C93CEE1126}" srcOrd="1" destOrd="0" parTransId="{B3813DFF-E93F-4932-8A34-61DF966D62FE}" sibTransId="{C6B037F6-F49C-4D5B-B608-73EB8BDB5195}"/>
    <dgm:cxn modelId="{D9719A2F-D364-4CDE-B5FF-6FDB51739B55}" type="presParOf" srcId="{7D6CC6DE-31A3-46C7-BBDF-73B39F64452C}" destId="{71D3FF5B-78A3-4DEF-B2F9-A7C04E18A13A}" srcOrd="0" destOrd="0" presId="urn:microsoft.com/office/officeart/2005/8/layout/vList2"/>
    <dgm:cxn modelId="{841582C6-F17A-493F-8B20-B302EEE12C80}" type="presParOf" srcId="{7D6CC6DE-31A3-46C7-BBDF-73B39F64452C}" destId="{9FFB833A-0325-4DE7-B77A-B8C0138D2572}" srcOrd="1" destOrd="0" presId="urn:microsoft.com/office/officeart/2005/8/layout/vList2"/>
    <dgm:cxn modelId="{3AAB61B0-02D9-4452-80EA-9F12954B609E}" type="presParOf" srcId="{7D6CC6DE-31A3-46C7-BBDF-73B39F64452C}" destId="{55BFC74C-AEA8-4B33-881F-D448F8684DC9}" srcOrd="2" destOrd="0" presId="urn:microsoft.com/office/officeart/2005/8/layout/vList2"/>
    <dgm:cxn modelId="{21D2F046-81DD-48D7-A08A-C9636F0F3325}" type="presParOf" srcId="{7D6CC6DE-31A3-46C7-BBDF-73B39F64452C}" destId="{3193789E-5E94-453D-A4FC-FE894BB00C3A}" srcOrd="3" destOrd="0" presId="urn:microsoft.com/office/officeart/2005/8/layout/vList2"/>
    <dgm:cxn modelId="{407D9387-B4AD-4BEC-904A-AB1CDB313766}" type="presParOf" srcId="{7D6CC6DE-31A3-46C7-BBDF-73B39F64452C}" destId="{FDD30A79-7F33-4F52-9E92-FF395412C287}" srcOrd="4" destOrd="0" presId="urn:microsoft.com/office/officeart/2005/8/layout/vList2"/>
    <dgm:cxn modelId="{56AD21A9-6DDE-4FFE-BF53-E98C40B5D89F}" type="presParOf" srcId="{7D6CC6DE-31A3-46C7-BBDF-73B39F64452C}" destId="{7AF3A4EA-C967-468A-93C5-A0F64CCC449B}" srcOrd="5" destOrd="0" presId="urn:microsoft.com/office/officeart/2005/8/layout/vList2"/>
    <dgm:cxn modelId="{61D197AD-EC9A-4326-B429-E0788AABBA0F}" type="presParOf" srcId="{7D6CC6DE-31A3-46C7-BBDF-73B39F64452C}" destId="{30585E21-A31E-4F46-A4F7-94DDFDE7A9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64180-6581-45FE-AF9C-7EF1A91BB9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573F57-6510-4BB6-AC9F-D0B9F9F39C43}">
      <dgm:prSet/>
      <dgm:spPr/>
      <dgm:t>
        <a:bodyPr/>
        <a:lstStyle/>
        <a:p>
          <a:r>
            <a:rPr lang="en-US" dirty="0"/>
            <a:t>Weaknesses: Governance vacuum, ageing/controversial candidates.</a:t>
          </a:r>
        </a:p>
      </dgm:t>
    </dgm:pt>
    <dgm:pt modelId="{0F73E22D-C483-47E9-8B60-697CEF11786A}" type="parTrans" cxnId="{E9CF372A-BA76-43BC-8C35-CCB93E7397B3}">
      <dgm:prSet/>
      <dgm:spPr/>
      <dgm:t>
        <a:bodyPr/>
        <a:lstStyle/>
        <a:p>
          <a:endParaRPr lang="en-US"/>
        </a:p>
      </dgm:t>
    </dgm:pt>
    <dgm:pt modelId="{3874A168-7763-44E7-9E92-8BC37FFFDC52}" type="sibTrans" cxnId="{E9CF372A-BA76-43BC-8C35-CCB93E7397B3}">
      <dgm:prSet/>
      <dgm:spPr/>
      <dgm:t>
        <a:bodyPr/>
        <a:lstStyle/>
        <a:p>
          <a:endParaRPr lang="en-US"/>
        </a:p>
      </dgm:t>
    </dgm:pt>
    <dgm:pt modelId="{330FA78F-0DA7-4F4E-A566-6A127C034214}">
      <dgm:prSet/>
      <dgm:spPr/>
      <dgm:t>
        <a:bodyPr/>
        <a:lstStyle/>
        <a:p>
          <a:r>
            <a:rPr lang="en-US"/>
            <a:t>Potential: Regional events, motocross training, legal reform hope.</a:t>
          </a:r>
        </a:p>
      </dgm:t>
    </dgm:pt>
    <dgm:pt modelId="{9A77C88F-6E75-4CA9-B320-1B8450978110}" type="parTrans" cxnId="{DC05F035-51F8-40FA-8DEC-151F5CE04E1B}">
      <dgm:prSet/>
      <dgm:spPr/>
      <dgm:t>
        <a:bodyPr/>
        <a:lstStyle/>
        <a:p>
          <a:endParaRPr lang="en-US"/>
        </a:p>
      </dgm:t>
    </dgm:pt>
    <dgm:pt modelId="{D47DC789-67A6-4606-ADA1-3D6657C4DFC0}" type="sibTrans" cxnId="{DC05F035-51F8-40FA-8DEC-151F5CE04E1B}">
      <dgm:prSet/>
      <dgm:spPr/>
      <dgm:t>
        <a:bodyPr/>
        <a:lstStyle/>
        <a:p>
          <a:endParaRPr lang="en-US"/>
        </a:p>
      </dgm:t>
    </dgm:pt>
    <dgm:pt modelId="{E34ABB42-DE3E-4A22-8B59-5D4AF88E1F9C}">
      <dgm:prSet/>
      <dgm:spPr/>
      <dgm:t>
        <a:bodyPr/>
        <a:lstStyle/>
        <a:p>
          <a:r>
            <a:rPr lang="en-US"/>
            <a:t>Development: Fragmented efforts, club-level survival.</a:t>
          </a:r>
        </a:p>
      </dgm:t>
    </dgm:pt>
    <dgm:pt modelId="{E923E2D2-2405-4C94-A28A-BC56492ABFEB}" type="parTrans" cxnId="{D4DD4271-0865-4576-8B08-FBC84751E57E}">
      <dgm:prSet/>
      <dgm:spPr/>
      <dgm:t>
        <a:bodyPr/>
        <a:lstStyle/>
        <a:p>
          <a:endParaRPr lang="en-US"/>
        </a:p>
      </dgm:t>
    </dgm:pt>
    <dgm:pt modelId="{74EA5A72-F9DA-4428-8AC0-6BBB0C9D1E38}" type="sibTrans" cxnId="{D4DD4271-0865-4576-8B08-FBC84751E57E}">
      <dgm:prSet/>
      <dgm:spPr/>
      <dgm:t>
        <a:bodyPr/>
        <a:lstStyle/>
        <a:p>
          <a:endParaRPr lang="en-US"/>
        </a:p>
      </dgm:t>
    </dgm:pt>
    <dgm:pt modelId="{6C83BBFC-0CAD-4EA1-9600-516654A9A129}">
      <dgm:prSet/>
      <dgm:spPr/>
      <dgm:t>
        <a:bodyPr/>
        <a:lstStyle/>
        <a:p>
          <a:r>
            <a:rPr lang="en-US"/>
            <a:t>Expectations: Guide institutional transition, club support, ensure safety.</a:t>
          </a:r>
        </a:p>
      </dgm:t>
    </dgm:pt>
    <dgm:pt modelId="{7FD38FBD-EDAA-4287-9F33-B09229692CDA}" type="parTrans" cxnId="{F8394334-E75B-4A11-A42A-B85E69B78AA1}">
      <dgm:prSet/>
      <dgm:spPr/>
      <dgm:t>
        <a:bodyPr/>
        <a:lstStyle/>
        <a:p>
          <a:endParaRPr lang="en-US"/>
        </a:p>
      </dgm:t>
    </dgm:pt>
    <dgm:pt modelId="{655F9D2B-2DAB-4881-AA48-043027AEDE8C}" type="sibTrans" cxnId="{F8394334-E75B-4A11-A42A-B85E69B78AA1}">
      <dgm:prSet/>
      <dgm:spPr/>
      <dgm:t>
        <a:bodyPr/>
        <a:lstStyle/>
        <a:p>
          <a:endParaRPr lang="en-US"/>
        </a:p>
      </dgm:t>
    </dgm:pt>
    <dgm:pt modelId="{5717710F-F22A-4C23-9999-F1DDBCACF749}" type="pres">
      <dgm:prSet presAssocID="{B1664180-6581-45FE-AF9C-7EF1A91BB994}" presName="linear" presStyleCnt="0">
        <dgm:presLayoutVars>
          <dgm:animLvl val="lvl"/>
          <dgm:resizeHandles val="exact"/>
        </dgm:presLayoutVars>
      </dgm:prSet>
      <dgm:spPr/>
    </dgm:pt>
    <dgm:pt modelId="{81D9FF3D-2BB9-44BF-BEEE-9F7C070E1C31}" type="pres">
      <dgm:prSet presAssocID="{4A573F57-6510-4BB6-AC9F-D0B9F9F39C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3BA5BF-EEBD-4804-BFED-2BB645536FFA}" type="pres">
      <dgm:prSet presAssocID="{3874A168-7763-44E7-9E92-8BC37FFFDC52}" presName="spacer" presStyleCnt="0"/>
      <dgm:spPr/>
    </dgm:pt>
    <dgm:pt modelId="{C77A5174-9922-4C06-B8BC-5162EA3D74F3}" type="pres">
      <dgm:prSet presAssocID="{330FA78F-0DA7-4F4E-A566-6A127C0342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D4063D-2106-4739-85E8-C8D5EFDED4A8}" type="pres">
      <dgm:prSet presAssocID="{D47DC789-67A6-4606-ADA1-3D6657C4DFC0}" presName="spacer" presStyleCnt="0"/>
      <dgm:spPr/>
    </dgm:pt>
    <dgm:pt modelId="{405F68D0-7EEB-4C2A-9BFB-8FCC3E5CD585}" type="pres">
      <dgm:prSet presAssocID="{E34ABB42-DE3E-4A22-8B59-5D4AF88E1F9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FF749A2-2D0F-49CC-B308-13CC1FBA89A3}" type="pres">
      <dgm:prSet presAssocID="{74EA5A72-F9DA-4428-8AC0-6BBB0C9D1E38}" presName="spacer" presStyleCnt="0"/>
      <dgm:spPr/>
    </dgm:pt>
    <dgm:pt modelId="{B07B5976-E6ED-4015-9A93-EDC1EE243F3B}" type="pres">
      <dgm:prSet presAssocID="{6C83BBFC-0CAD-4EA1-9600-516654A9A12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CF372A-BA76-43BC-8C35-CCB93E7397B3}" srcId="{B1664180-6581-45FE-AF9C-7EF1A91BB994}" destId="{4A573F57-6510-4BB6-AC9F-D0B9F9F39C43}" srcOrd="0" destOrd="0" parTransId="{0F73E22D-C483-47E9-8B60-697CEF11786A}" sibTransId="{3874A168-7763-44E7-9E92-8BC37FFFDC52}"/>
    <dgm:cxn modelId="{F8394334-E75B-4A11-A42A-B85E69B78AA1}" srcId="{B1664180-6581-45FE-AF9C-7EF1A91BB994}" destId="{6C83BBFC-0CAD-4EA1-9600-516654A9A129}" srcOrd="3" destOrd="0" parTransId="{7FD38FBD-EDAA-4287-9F33-B09229692CDA}" sibTransId="{655F9D2B-2DAB-4881-AA48-043027AEDE8C}"/>
    <dgm:cxn modelId="{DC05F035-51F8-40FA-8DEC-151F5CE04E1B}" srcId="{B1664180-6581-45FE-AF9C-7EF1A91BB994}" destId="{330FA78F-0DA7-4F4E-A566-6A127C034214}" srcOrd="1" destOrd="0" parTransId="{9A77C88F-6E75-4CA9-B320-1B8450978110}" sibTransId="{D47DC789-67A6-4606-ADA1-3D6657C4DFC0}"/>
    <dgm:cxn modelId="{9EED9937-5B27-4C28-859A-61D13BA44DB0}" type="presOf" srcId="{B1664180-6581-45FE-AF9C-7EF1A91BB994}" destId="{5717710F-F22A-4C23-9999-F1DDBCACF749}" srcOrd="0" destOrd="0" presId="urn:microsoft.com/office/officeart/2005/8/layout/vList2"/>
    <dgm:cxn modelId="{D4DD4271-0865-4576-8B08-FBC84751E57E}" srcId="{B1664180-6581-45FE-AF9C-7EF1A91BB994}" destId="{E34ABB42-DE3E-4A22-8B59-5D4AF88E1F9C}" srcOrd="2" destOrd="0" parTransId="{E923E2D2-2405-4C94-A28A-BC56492ABFEB}" sibTransId="{74EA5A72-F9DA-4428-8AC0-6BBB0C9D1E38}"/>
    <dgm:cxn modelId="{DDEB8384-253A-4E9B-8872-07F44CD34638}" type="presOf" srcId="{E34ABB42-DE3E-4A22-8B59-5D4AF88E1F9C}" destId="{405F68D0-7EEB-4C2A-9BFB-8FCC3E5CD585}" srcOrd="0" destOrd="0" presId="urn:microsoft.com/office/officeart/2005/8/layout/vList2"/>
    <dgm:cxn modelId="{8F6F609D-77B1-48F3-97A8-06E22FE1FC5F}" type="presOf" srcId="{6C83BBFC-0CAD-4EA1-9600-516654A9A129}" destId="{B07B5976-E6ED-4015-9A93-EDC1EE243F3B}" srcOrd="0" destOrd="0" presId="urn:microsoft.com/office/officeart/2005/8/layout/vList2"/>
    <dgm:cxn modelId="{378318A8-8B60-4765-8496-4563F17D0316}" type="presOf" srcId="{4A573F57-6510-4BB6-AC9F-D0B9F9F39C43}" destId="{81D9FF3D-2BB9-44BF-BEEE-9F7C070E1C31}" srcOrd="0" destOrd="0" presId="urn:microsoft.com/office/officeart/2005/8/layout/vList2"/>
    <dgm:cxn modelId="{70387DD2-3D19-4066-B627-4D4E52ACDA44}" type="presOf" srcId="{330FA78F-0DA7-4F4E-A566-6A127C034214}" destId="{C77A5174-9922-4C06-B8BC-5162EA3D74F3}" srcOrd="0" destOrd="0" presId="urn:microsoft.com/office/officeart/2005/8/layout/vList2"/>
    <dgm:cxn modelId="{76B6C9EE-48BF-4410-8D52-87193C4D5C16}" type="presParOf" srcId="{5717710F-F22A-4C23-9999-F1DDBCACF749}" destId="{81D9FF3D-2BB9-44BF-BEEE-9F7C070E1C31}" srcOrd="0" destOrd="0" presId="urn:microsoft.com/office/officeart/2005/8/layout/vList2"/>
    <dgm:cxn modelId="{1AC3EDA4-19CD-45BC-846F-FD623C0BCA7F}" type="presParOf" srcId="{5717710F-F22A-4C23-9999-F1DDBCACF749}" destId="{2F3BA5BF-EEBD-4804-BFED-2BB645536FFA}" srcOrd="1" destOrd="0" presId="urn:microsoft.com/office/officeart/2005/8/layout/vList2"/>
    <dgm:cxn modelId="{88BBDE87-D3F9-4890-A7DB-4E5C5F41CCC2}" type="presParOf" srcId="{5717710F-F22A-4C23-9999-F1DDBCACF749}" destId="{C77A5174-9922-4C06-B8BC-5162EA3D74F3}" srcOrd="2" destOrd="0" presId="urn:microsoft.com/office/officeart/2005/8/layout/vList2"/>
    <dgm:cxn modelId="{7A89696B-F79C-4528-8A80-946D4B59477A}" type="presParOf" srcId="{5717710F-F22A-4C23-9999-F1DDBCACF749}" destId="{B2D4063D-2106-4739-85E8-C8D5EFDED4A8}" srcOrd="3" destOrd="0" presId="urn:microsoft.com/office/officeart/2005/8/layout/vList2"/>
    <dgm:cxn modelId="{B3592828-7AFD-43BF-9DEB-0BFE9A049126}" type="presParOf" srcId="{5717710F-F22A-4C23-9999-F1DDBCACF749}" destId="{405F68D0-7EEB-4C2A-9BFB-8FCC3E5CD585}" srcOrd="4" destOrd="0" presId="urn:microsoft.com/office/officeart/2005/8/layout/vList2"/>
    <dgm:cxn modelId="{C5073C2B-69D3-4546-972F-4A2F5A253007}" type="presParOf" srcId="{5717710F-F22A-4C23-9999-F1DDBCACF749}" destId="{8FF749A2-2D0F-49CC-B308-13CC1FBA89A3}" srcOrd="5" destOrd="0" presId="urn:microsoft.com/office/officeart/2005/8/layout/vList2"/>
    <dgm:cxn modelId="{972B1309-B8B3-45BD-8412-C0E64D4433FA}" type="presParOf" srcId="{5717710F-F22A-4C23-9999-F1DDBCACF749}" destId="{B07B5976-E6ED-4015-9A93-EDC1EE243F3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FB2AF4-9EAC-4EBE-82BD-A536DEFF0DC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25C046-6454-4FE9-8C8A-DA7529C6E265}">
      <dgm:prSet/>
      <dgm:spPr/>
      <dgm:t>
        <a:bodyPr/>
        <a:lstStyle/>
        <a:p>
          <a:r>
            <a:rPr lang="en-US" dirty="0"/>
            <a:t>Weaknesses: Disconnected federation, inactive digital presence, recent FIM suspension</a:t>
          </a:r>
          <a:r>
            <a:rPr lang="en-GB" dirty="0"/>
            <a:t>.</a:t>
          </a:r>
          <a:endParaRPr lang="en-US" dirty="0"/>
        </a:p>
      </dgm:t>
    </dgm:pt>
    <dgm:pt modelId="{F520615B-35BC-4CCC-894E-CCD0E7D07F9D}" type="parTrans" cxnId="{0003E5FF-1A74-4F02-B5EB-0B26BADE891F}">
      <dgm:prSet/>
      <dgm:spPr/>
      <dgm:t>
        <a:bodyPr/>
        <a:lstStyle/>
        <a:p>
          <a:endParaRPr lang="en-US"/>
        </a:p>
      </dgm:t>
    </dgm:pt>
    <dgm:pt modelId="{3F2C6CB7-2421-4C05-8888-EBFE549D8811}" type="sibTrans" cxnId="{0003E5FF-1A74-4F02-B5EB-0B26BADE891F}">
      <dgm:prSet/>
      <dgm:spPr/>
      <dgm:t>
        <a:bodyPr/>
        <a:lstStyle/>
        <a:p>
          <a:endParaRPr lang="en-US"/>
        </a:p>
      </dgm:t>
    </dgm:pt>
    <dgm:pt modelId="{ED10175F-1AD8-417B-93AE-E4EBF985CD75}">
      <dgm:prSet/>
      <dgm:spPr/>
      <dgm:t>
        <a:bodyPr/>
        <a:lstStyle/>
        <a:p>
          <a:r>
            <a:rPr lang="en-US" dirty="0"/>
            <a:t>Potential: Favorable terrain for rally and enduro, revival of international events.</a:t>
          </a:r>
          <a:r>
            <a:rPr lang="fr-FR" dirty="0"/>
            <a:t> New affiliation in </a:t>
          </a:r>
          <a:r>
            <a:rPr lang="fr-FR"/>
            <a:t>progress</a:t>
          </a:r>
          <a:endParaRPr lang="en-US" dirty="0"/>
        </a:p>
      </dgm:t>
    </dgm:pt>
    <dgm:pt modelId="{543B9F9B-F0A0-4AF7-86D6-FB1DF1A1BF48}" type="parTrans" cxnId="{D3786839-FFF8-4C5F-9FD2-DAC772482292}">
      <dgm:prSet/>
      <dgm:spPr/>
      <dgm:t>
        <a:bodyPr/>
        <a:lstStyle/>
        <a:p>
          <a:endParaRPr lang="en-US"/>
        </a:p>
      </dgm:t>
    </dgm:pt>
    <dgm:pt modelId="{65FAAA2D-41C5-4326-93B7-71507456C336}" type="sibTrans" cxnId="{D3786839-FFF8-4C5F-9FD2-DAC772482292}">
      <dgm:prSet/>
      <dgm:spPr/>
      <dgm:t>
        <a:bodyPr/>
        <a:lstStyle/>
        <a:p>
          <a:endParaRPr lang="en-US"/>
        </a:p>
      </dgm:t>
    </dgm:pt>
    <dgm:pt modelId="{D77D7D8D-5936-4C8F-BA78-2020D974986F}">
      <dgm:prSet/>
      <dgm:spPr/>
      <dgm:t>
        <a:bodyPr/>
        <a:lstStyle/>
        <a:p>
          <a:r>
            <a:rPr lang="en-US"/>
            <a:t>Development: No official calendar, informal activity.</a:t>
          </a:r>
        </a:p>
      </dgm:t>
    </dgm:pt>
    <dgm:pt modelId="{EE7049F1-0D84-4387-A587-487180953871}" type="parTrans" cxnId="{0F1F714E-D68D-49DF-8F62-0E2120F70D1B}">
      <dgm:prSet/>
      <dgm:spPr/>
      <dgm:t>
        <a:bodyPr/>
        <a:lstStyle/>
        <a:p>
          <a:endParaRPr lang="en-US"/>
        </a:p>
      </dgm:t>
    </dgm:pt>
    <dgm:pt modelId="{9172A169-13DA-4E56-BE31-A7FE22F7B294}" type="sibTrans" cxnId="{0F1F714E-D68D-49DF-8F62-0E2120F70D1B}">
      <dgm:prSet/>
      <dgm:spPr/>
      <dgm:t>
        <a:bodyPr/>
        <a:lstStyle/>
        <a:p>
          <a:endParaRPr lang="en-US"/>
        </a:p>
      </dgm:t>
    </dgm:pt>
    <dgm:pt modelId="{8337402C-2864-4623-BDD1-A4C06B058B21}">
      <dgm:prSet/>
      <dgm:spPr/>
      <dgm:t>
        <a:bodyPr/>
        <a:lstStyle/>
        <a:p>
          <a:r>
            <a:rPr lang="en-US"/>
            <a:t>Expectations: Re-engagement through focal points, request federation updates.</a:t>
          </a:r>
        </a:p>
      </dgm:t>
    </dgm:pt>
    <dgm:pt modelId="{50954A21-EA45-4B19-A542-12E455B6C4B5}" type="parTrans" cxnId="{86E8C707-6F4F-4C5E-9353-BB16F45ED1FB}">
      <dgm:prSet/>
      <dgm:spPr/>
      <dgm:t>
        <a:bodyPr/>
        <a:lstStyle/>
        <a:p>
          <a:endParaRPr lang="en-US"/>
        </a:p>
      </dgm:t>
    </dgm:pt>
    <dgm:pt modelId="{F933AF0D-E9C3-4E8E-A6C0-692B0837CBEB}" type="sibTrans" cxnId="{86E8C707-6F4F-4C5E-9353-BB16F45ED1FB}">
      <dgm:prSet/>
      <dgm:spPr/>
      <dgm:t>
        <a:bodyPr/>
        <a:lstStyle/>
        <a:p>
          <a:endParaRPr lang="en-US"/>
        </a:p>
      </dgm:t>
    </dgm:pt>
    <dgm:pt modelId="{EABA4C6E-B26E-43BC-B719-821B7B9D7865}" type="pres">
      <dgm:prSet presAssocID="{20FB2AF4-9EAC-4EBE-82BD-A536DEFF0DC1}" presName="linear" presStyleCnt="0">
        <dgm:presLayoutVars>
          <dgm:animLvl val="lvl"/>
          <dgm:resizeHandles val="exact"/>
        </dgm:presLayoutVars>
      </dgm:prSet>
      <dgm:spPr/>
    </dgm:pt>
    <dgm:pt modelId="{4C5B04F0-B992-4DC1-AB59-8B0240B4F22F}" type="pres">
      <dgm:prSet presAssocID="{8025C046-6454-4FE9-8C8A-DA7529C6E26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3A9E6D-F2E9-46CF-A598-46C22FC6CEA0}" type="pres">
      <dgm:prSet presAssocID="{3F2C6CB7-2421-4C05-8888-EBFE549D8811}" presName="spacer" presStyleCnt="0"/>
      <dgm:spPr/>
    </dgm:pt>
    <dgm:pt modelId="{D9E918A7-79A5-467B-9FED-3953D658D0B5}" type="pres">
      <dgm:prSet presAssocID="{ED10175F-1AD8-417B-93AE-E4EBF985CD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29A2F1F-5374-42A9-A6B8-B0A24381313D}" type="pres">
      <dgm:prSet presAssocID="{65FAAA2D-41C5-4326-93B7-71507456C336}" presName="spacer" presStyleCnt="0"/>
      <dgm:spPr/>
    </dgm:pt>
    <dgm:pt modelId="{E11CCF1F-6B29-419A-950F-D3B90E0880AD}" type="pres">
      <dgm:prSet presAssocID="{D77D7D8D-5936-4C8F-BA78-2020D974986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27D88B-4C32-405D-8E7D-A6F8E898E418}" type="pres">
      <dgm:prSet presAssocID="{9172A169-13DA-4E56-BE31-A7FE22F7B294}" presName="spacer" presStyleCnt="0"/>
      <dgm:spPr/>
    </dgm:pt>
    <dgm:pt modelId="{1FA66CDC-0753-4966-991A-D8FEC45B5122}" type="pres">
      <dgm:prSet presAssocID="{8337402C-2864-4623-BDD1-A4C06B058B2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E8C707-6F4F-4C5E-9353-BB16F45ED1FB}" srcId="{20FB2AF4-9EAC-4EBE-82BD-A536DEFF0DC1}" destId="{8337402C-2864-4623-BDD1-A4C06B058B21}" srcOrd="3" destOrd="0" parTransId="{50954A21-EA45-4B19-A542-12E455B6C4B5}" sibTransId="{F933AF0D-E9C3-4E8E-A6C0-692B0837CBEB}"/>
    <dgm:cxn modelId="{D862E514-4331-4D93-AFAF-DE1F0FAA94F6}" type="presOf" srcId="{D77D7D8D-5936-4C8F-BA78-2020D974986F}" destId="{E11CCF1F-6B29-419A-950F-D3B90E0880AD}" srcOrd="0" destOrd="0" presId="urn:microsoft.com/office/officeart/2005/8/layout/vList2"/>
    <dgm:cxn modelId="{D3786839-FFF8-4C5F-9FD2-DAC772482292}" srcId="{20FB2AF4-9EAC-4EBE-82BD-A536DEFF0DC1}" destId="{ED10175F-1AD8-417B-93AE-E4EBF985CD75}" srcOrd="1" destOrd="0" parTransId="{543B9F9B-F0A0-4AF7-86D6-FB1DF1A1BF48}" sibTransId="{65FAAA2D-41C5-4326-93B7-71507456C336}"/>
    <dgm:cxn modelId="{0F1F714E-D68D-49DF-8F62-0E2120F70D1B}" srcId="{20FB2AF4-9EAC-4EBE-82BD-A536DEFF0DC1}" destId="{D77D7D8D-5936-4C8F-BA78-2020D974986F}" srcOrd="2" destOrd="0" parTransId="{EE7049F1-0D84-4387-A587-487180953871}" sibTransId="{9172A169-13DA-4E56-BE31-A7FE22F7B294}"/>
    <dgm:cxn modelId="{CCC1779A-AC51-4658-B5BA-BDEE63B5E58F}" type="presOf" srcId="{20FB2AF4-9EAC-4EBE-82BD-A536DEFF0DC1}" destId="{EABA4C6E-B26E-43BC-B719-821B7B9D7865}" srcOrd="0" destOrd="0" presId="urn:microsoft.com/office/officeart/2005/8/layout/vList2"/>
    <dgm:cxn modelId="{7C74F1C1-1BAF-420B-9206-8CE2942DD824}" type="presOf" srcId="{8025C046-6454-4FE9-8C8A-DA7529C6E265}" destId="{4C5B04F0-B992-4DC1-AB59-8B0240B4F22F}" srcOrd="0" destOrd="0" presId="urn:microsoft.com/office/officeart/2005/8/layout/vList2"/>
    <dgm:cxn modelId="{C829C6DE-2020-4790-868F-4B6E85E075F4}" type="presOf" srcId="{ED10175F-1AD8-417B-93AE-E4EBF985CD75}" destId="{D9E918A7-79A5-467B-9FED-3953D658D0B5}" srcOrd="0" destOrd="0" presId="urn:microsoft.com/office/officeart/2005/8/layout/vList2"/>
    <dgm:cxn modelId="{59F706F9-93E2-458C-A6AC-7739B352E20C}" type="presOf" srcId="{8337402C-2864-4623-BDD1-A4C06B058B21}" destId="{1FA66CDC-0753-4966-991A-D8FEC45B5122}" srcOrd="0" destOrd="0" presId="urn:microsoft.com/office/officeart/2005/8/layout/vList2"/>
    <dgm:cxn modelId="{0003E5FF-1A74-4F02-B5EB-0B26BADE891F}" srcId="{20FB2AF4-9EAC-4EBE-82BD-A536DEFF0DC1}" destId="{8025C046-6454-4FE9-8C8A-DA7529C6E265}" srcOrd="0" destOrd="0" parTransId="{F520615B-35BC-4CCC-894E-CCD0E7D07F9D}" sibTransId="{3F2C6CB7-2421-4C05-8888-EBFE549D8811}"/>
    <dgm:cxn modelId="{A2402636-7F3C-4F26-95D7-769A84940D2F}" type="presParOf" srcId="{EABA4C6E-B26E-43BC-B719-821B7B9D7865}" destId="{4C5B04F0-B992-4DC1-AB59-8B0240B4F22F}" srcOrd="0" destOrd="0" presId="urn:microsoft.com/office/officeart/2005/8/layout/vList2"/>
    <dgm:cxn modelId="{306A359D-8C80-4B50-B354-98FFEEB97899}" type="presParOf" srcId="{EABA4C6E-B26E-43BC-B719-821B7B9D7865}" destId="{333A9E6D-F2E9-46CF-A598-46C22FC6CEA0}" srcOrd="1" destOrd="0" presId="urn:microsoft.com/office/officeart/2005/8/layout/vList2"/>
    <dgm:cxn modelId="{98E61063-5561-4A88-A3A8-4A45D0CF2138}" type="presParOf" srcId="{EABA4C6E-B26E-43BC-B719-821B7B9D7865}" destId="{D9E918A7-79A5-467B-9FED-3953D658D0B5}" srcOrd="2" destOrd="0" presId="urn:microsoft.com/office/officeart/2005/8/layout/vList2"/>
    <dgm:cxn modelId="{AE79BBF9-0E61-4DC0-A04B-6FAF085FABB8}" type="presParOf" srcId="{EABA4C6E-B26E-43BC-B719-821B7B9D7865}" destId="{E29A2F1F-5374-42A9-A6B8-B0A24381313D}" srcOrd="3" destOrd="0" presId="urn:microsoft.com/office/officeart/2005/8/layout/vList2"/>
    <dgm:cxn modelId="{5D0BD925-6893-447F-82E9-306EAE6A2136}" type="presParOf" srcId="{EABA4C6E-B26E-43BC-B719-821B7B9D7865}" destId="{E11CCF1F-6B29-419A-950F-D3B90E0880AD}" srcOrd="4" destOrd="0" presId="urn:microsoft.com/office/officeart/2005/8/layout/vList2"/>
    <dgm:cxn modelId="{4AC078E8-A5B8-46A6-886B-1075F326645B}" type="presParOf" srcId="{EABA4C6E-B26E-43BC-B719-821B7B9D7865}" destId="{6E27D88B-4C32-405D-8E7D-A6F8E898E418}" srcOrd="5" destOrd="0" presId="urn:microsoft.com/office/officeart/2005/8/layout/vList2"/>
    <dgm:cxn modelId="{8CD2C2BC-3EE0-4274-AFD1-2C7CA6C339D2}" type="presParOf" srcId="{EABA4C6E-B26E-43BC-B719-821B7B9D7865}" destId="{1FA66CDC-0753-4966-991A-D8FEC45B51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149196-8EAD-417A-BF0B-9FB426B7D1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E8C705-E9FE-425D-8B8A-A2790E38510B}">
      <dgm:prSet/>
      <dgm:spPr/>
      <dgm:t>
        <a:bodyPr/>
        <a:lstStyle/>
        <a:p>
          <a:r>
            <a:rPr lang="en-US"/>
            <a:t>Weaknesses: Internal federation crisis, leadership contestation.</a:t>
          </a:r>
        </a:p>
      </dgm:t>
    </dgm:pt>
    <dgm:pt modelId="{2224AA68-F5B2-4072-9477-67F82A486AD8}" type="parTrans" cxnId="{6782AF86-DF0E-484A-9AFB-1453B99EB47A}">
      <dgm:prSet/>
      <dgm:spPr/>
      <dgm:t>
        <a:bodyPr/>
        <a:lstStyle/>
        <a:p>
          <a:endParaRPr lang="en-US"/>
        </a:p>
      </dgm:t>
    </dgm:pt>
    <dgm:pt modelId="{0C25EB32-973A-470C-AB5A-DEACCD3178AC}" type="sibTrans" cxnId="{6782AF86-DF0E-484A-9AFB-1453B99EB47A}">
      <dgm:prSet/>
      <dgm:spPr/>
      <dgm:t>
        <a:bodyPr/>
        <a:lstStyle/>
        <a:p>
          <a:endParaRPr lang="en-US"/>
        </a:p>
      </dgm:t>
    </dgm:pt>
    <dgm:pt modelId="{421A70A7-7BF8-44CB-B6D4-BBC00817C88C}">
      <dgm:prSet/>
      <dgm:spPr/>
      <dgm:t>
        <a:bodyPr/>
        <a:lstStyle/>
        <a:p>
          <a:r>
            <a:rPr lang="en-US" dirty="0"/>
            <a:t>Potential: Continental rally leader, robust tourism sector, Sand race event in Tanger for 2026.</a:t>
          </a:r>
        </a:p>
      </dgm:t>
    </dgm:pt>
    <dgm:pt modelId="{04B8916F-73AA-4F5C-9603-F1FA9381C5D4}" type="parTrans" cxnId="{810F8C1D-74A8-46BF-9BCC-0128EE6D066D}">
      <dgm:prSet/>
      <dgm:spPr/>
      <dgm:t>
        <a:bodyPr/>
        <a:lstStyle/>
        <a:p>
          <a:endParaRPr lang="en-US"/>
        </a:p>
      </dgm:t>
    </dgm:pt>
    <dgm:pt modelId="{DFAF69FE-9BC4-4C48-8539-B60AC94A99AE}" type="sibTrans" cxnId="{810F8C1D-74A8-46BF-9BCC-0128EE6D066D}">
      <dgm:prSet/>
      <dgm:spPr/>
      <dgm:t>
        <a:bodyPr/>
        <a:lstStyle/>
        <a:p>
          <a:endParaRPr lang="en-US"/>
        </a:p>
      </dgm:t>
    </dgm:pt>
    <dgm:pt modelId="{26C40E72-D5F3-488C-B5AC-9571AC69D28E}">
      <dgm:prSet/>
      <dgm:spPr/>
      <dgm:t>
        <a:bodyPr/>
        <a:lstStyle/>
        <a:p>
          <a:r>
            <a:rPr lang="en-US"/>
            <a:t>Development: Technical strength intact despite internal issues.</a:t>
          </a:r>
        </a:p>
      </dgm:t>
    </dgm:pt>
    <dgm:pt modelId="{FD139713-255E-44BF-8127-3B12C679906B}" type="parTrans" cxnId="{C9616367-8E3F-483E-995C-A7D240A01527}">
      <dgm:prSet/>
      <dgm:spPr/>
      <dgm:t>
        <a:bodyPr/>
        <a:lstStyle/>
        <a:p>
          <a:endParaRPr lang="en-US"/>
        </a:p>
      </dgm:t>
    </dgm:pt>
    <dgm:pt modelId="{2978E098-9388-48F9-AAB6-87C36711C038}" type="sibTrans" cxnId="{C9616367-8E3F-483E-995C-A7D240A01527}">
      <dgm:prSet/>
      <dgm:spPr/>
      <dgm:t>
        <a:bodyPr/>
        <a:lstStyle/>
        <a:p>
          <a:endParaRPr lang="en-US"/>
        </a:p>
      </dgm:t>
    </dgm:pt>
    <dgm:pt modelId="{9C789BB9-3295-43E4-9057-E088FD2CDEAA}">
      <dgm:prSet/>
      <dgm:spPr/>
      <dgm:t>
        <a:bodyPr/>
        <a:lstStyle/>
        <a:p>
          <a:r>
            <a:rPr lang="en-US"/>
            <a:t>Expectations: Neutral support, maintain technical collaboration.</a:t>
          </a:r>
        </a:p>
      </dgm:t>
    </dgm:pt>
    <dgm:pt modelId="{2C6D97E7-6B9C-4281-9340-A80103F489EC}" type="parTrans" cxnId="{D5EE2E34-1E83-46E9-9E37-30B917F2AC14}">
      <dgm:prSet/>
      <dgm:spPr/>
      <dgm:t>
        <a:bodyPr/>
        <a:lstStyle/>
        <a:p>
          <a:endParaRPr lang="en-US"/>
        </a:p>
      </dgm:t>
    </dgm:pt>
    <dgm:pt modelId="{10EF3919-F26C-44E6-BB62-5076492FD02F}" type="sibTrans" cxnId="{D5EE2E34-1E83-46E9-9E37-30B917F2AC14}">
      <dgm:prSet/>
      <dgm:spPr/>
      <dgm:t>
        <a:bodyPr/>
        <a:lstStyle/>
        <a:p>
          <a:endParaRPr lang="en-US"/>
        </a:p>
      </dgm:t>
    </dgm:pt>
    <dgm:pt modelId="{B743C644-03FB-4427-94A5-35E107354B7D}" type="pres">
      <dgm:prSet presAssocID="{3C149196-8EAD-417A-BF0B-9FB426B7D1EB}" presName="linear" presStyleCnt="0">
        <dgm:presLayoutVars>
          <dgm:animLvl val="lvl"/>
          <dgm:resizeHandles val="exact"/>
        </dgm:presLayoutVars>
      </dgm:prSet>
      <dgm:spPr/>
    </dgm:pt>
    <dgm:pt modelId="{32308C12-BE9B-4089-98EE-77683B85ED9E}" type="pres">
      <dgm:prSet presAssocID="{C0E8C705-E9FE-425D-8B8A-A2790E38510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806B0B-4F76-464E-BFAD-9A838D6BE56B}" type="pres">
      <dgm:prSet presAssocID="{0C25EB32-973A-470C-AB5A-DEACCD3178AC}" presName="spacer" presStyleCnt="0"/>
      <dgm:spPr/>
    </dgm:pt>
    <dgm:pt modelId="{AB7B2457-3F06-43CA-B3D5-E7B9547DC0A5}" type="pres">
      <dgm:prSet presAssocID="{421A70A7-7BF8-44CB-B6D4-BBC00817C8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95CD69-23F8-4066-904E-7B49603738C6}" type="pres">
      <dgm:prSet presAssocID="{DFAF69FE-9BC4-4C48-8539-B60AC94A99AE}" presName="spacer" presStyleCnt="0"/>
      <dgm:spPr/>
    </dgm:pt>
    <dgm:pt modelId="{26E4DBE0-9696-4C9C-83B9-F41C0D4219A5}" type="pres">
      <dgm:prSet presAssocID="{26C40E72-D5F3-488C-B5AC-9571AC69D2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DB00AE-539F-4221-9592-8735016FE132}" type="pres">
      <dgm:prSet presAssocID="{2978E098-9388-48F9-AAB6-87C36711C038}" presName="spacer" presStyleCnt="0"/>
      <dgm:spPr/>
    </dgm:pt>
    <dgm:pt modelId="{B8C86E0F-3294-4E72-835F-FF251226BB4B}" type="pres">
      <dgm:prSet presAssocID="{9C789BB9-3295-43E4-9057-E088FD2CDE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0F8C1D-74A8-46BF-9BCC-0128EE6D066D}" srcId="{3C149196-8EAD-417A-BF0B-9FB426B7D1EB}" destId="{421A70A7-7BF8-44CB-B6D4-BBC00817C88C}" srcOrd="1" destOrd="0" parTransId="{04B8916F-73AA-4F5C-9603-F1FA9381C5D4}" sibTransId="{DFAF69FE-9BC4-4C48-8539-B60AC94A99AE}"/>
    <dgm:cxn modelId="{D5EE2E34-1E83-46E9-9E37-30B917F2AC14}" srcId="{3C149196-8EAD-417A-BF0B-9FB426B7D1EB}" destId="{9C789BB9-3295-43E4-9057-E088FD2CDEAA}" srcOrd="3" destOrd="0" parTransId="{2C6D97E7-6B9C-4281-9340-A80103F489EC}" sibTransId="{10EF3919-F26C-44E6-BB62-5076492FD02F}"/>
    <dgm:cxn modelId="{FBE5AD44-C6F3-4AE1-8EBF-FF8BC0682EFF}" type="presOf" srcId="{9C789BB9-3295-43E4-9057-E088FD2CDEAA}" destId="{B8C86E0F-3294-4E72-835F-FF251226BB4B}" srcOrd="0" destOrd="0" presId="urn:microsoft.com/office/officeart/2005/8/layout/vList2"/>
    <dgm:cxn modelId="{C9616367-8E3F-483E-995C-A7D240A01527}" srcId="{3C149196-8EAD-417A-BF0B-9FB426B7D1EB}" destId="{26C40E72-D5F3-488C-B5AC-9571AC69D28E}" srcOrd="2" destOrd="0" parTransId="{FD139713-255E-44BF-8127-3B12C679906B}" sibTransId="{2978E098-9388-48F9-AAB6-87C36711C038}"/>
    <dgm:cxn modelId="{BEC20068-1ED3-4B31-96CB-9CB20F9E4573}" type="presOf" srcId="{C0E8C705-E9FE-425D-8B8A-A2790E38510B}" destId="{32308C12-BE9B-4089-98EE-77683B85ED9E}" srcOrd="0" destOrd="0" presId="urn:microsoft.com/office/officeart/2005/8/layout/vList2"/>
    <dgm:cxn modelId="{8F69FB69-FECB-4827-B90B-573CD8B49F46}" type="presOf" srcId="{26C40E72-D5F3-488C-B5AC-9571AC69D28E}" destId="{26E4DBE0-9696-4C9C-83B9-F41C0D4219A5}" srcOrd="0" destOrd="0" presId="urn:microsoft.com/office/officeart/2005/8/layout/vList2"/>
    <dgm:cxn modelId="{6782AF86-DF0E-484A-9AFB-1453B99EB47A}" srcId="{3C149196-8EAD-417A-BF0B-9FB426B7D1EB}" destId="{C0E8C705-E9FE-425D-8B8A-A2790E38510B}" srcOrd="0" destOrd="0" parTransId="{2224AA68-F5B2-4072-9477-67F82A486AD8}" sibTransId="{0C25EB32-973A-470C-AB5A-DEACCD3178AC}"/>
    <dgm:cxn modelId="{C5944BE2-7938-4AD0-BEC9-16DF2E6E3F8A}" type="presOf" srcId="{421A70A7-7BF8-44CB-B6D4-BBC00817C88C}" destId="{AB7B2457-3F06-43CA-B3D5-E7B9547DC0A5}" srcOrd="0" destOrd="0" presId="urn:microsoft.com/office/officeart/2005/8/layout/vList2"/>
    <dgm:cxn modelId="{7B2494F3-DEAD-455A-A00B-77B1894A8B81}" type="presOf" srcId="{3C149196-8EAD-417A-BF0B-9FB426B7D1EB}" destId="{B743C644-03FB-4427-94A5-35E107354B7D}" srcOrd="0" destOrd="0" presId="urn:microsoft.com/office/officeart/2005/8/layout/vList2"/>
    <dgm:cxn modelId="{395E15A0-9EFF-4732-83C0-CF267269D615}" type="presParOf" srcId="{B743C644-03FB-4427-94A5-35E107354B7D}" destId="{32308C12-BE9B-4089-98EE-77683B85ED9E}" srcOrd="0" destOrd="0" presId="urn:microsoft.com/office/officeart/2005/8/layout/vList2"/>
    <dgm:cxn modelId="{2567E856-B2FE-46DA-B155-8FF026C0DD92}" type="presParOf" srcId="{B743C644-03FB-4427-94A5-35E107354B7D}" destId="{AC806B0B-4F76-464E-BFAD-9A838D6BE56B}" srcOrd="1" destOrd="0" presId="urn:microsoft.com/office/officeart/2005/8/layout/vList2"/>
    <dgm:cxn modelId="{611EA983-CA77-4F3D-ACD7-A0D42D47D380}" type="presParOf" srcId="{B743C644-03FB-4427-94A5-35E107354B7D}" destId="{AB7B2457-3F06-43CA-B3D5-E7B9547DC0A5}" srcOrd="2" destOrd="0" presId="urn:microsoft.com/office/officeart/2005/8/layout/vList2"/>
    <dgm:cxn modelId="{C3B8EA43-B90A-49FC-9C29-13E97F69FACB}" type="presParOf" srcId="{B743C644-03FB-4427-94A5-35E107354B7D}" destId="{F995CD69-23F8-4066-904E-7B49603738C6}" srcOrd="3" destOrd="0" presId="urn:microsoft.com/office/officeart/2005/8/layout/vList2"/>
    <dgm:cxn modelId="{B3820F9B-CCC2-44A9-B665-1567BE472D25}" type="presParOf" srcId="{B743C644-03FB-4427-94A5-35E107354B7D}" destId="{26E4DBE0-9696-4C9C-83B9-F41C0D4219A5}" srcOrd="4" destOrd="0" presId="urn:microsoft.com/office/officeart/2005/8/layout/vList2"/>
    <dgm:cxn modelId="{D8EFFCB6-7426-4E40-89FA-E04282A9DADD}" type="presParOf" srcId="{B743C644-03FB-4427-94A5-35E107354B7D}" destId="{C5DB00AE-539F-4221-9592-8735016FE132}" srcOrd="5" destOrd="0" presId="urn:microsoft.com/office/officeart/2005/8/layout/vList2"/>
    <dgm:cxn modelId="{76E1305B-5A7E-4D02-9AA8-CFA63FCB673B}" type="presParOf" srcId="{B743C644-03FB-4427-94A5-35E107354B7D}" destId="{B8C86E0F-3294-4E72-835F-FF251226BB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E7319D-9FCF-4380-9517-B4494E65C4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699317-B44D-4CC8-8081-2C0DD94E407B}">
      <dgm:prSet/>
      <dgm:spPr/>
      <dgm:t>
        <a:bodyPr/>
        <a:lstStyle/>
        <a:p>
          <a:r>
            <a:rPr lang="en-US"/>
            <a:t>Weaknesses: Absent federation, outdated contacts.</a:t>
          </a:r>
        </a:p>
      </dgm:t>
    </dgm:pt>
    <dgm:pt modelId="{6E2C736D-3A82-49B8-A1B8-15CC3AFF43D7}" type="parTrans" cxnId="{1E0BCECF-5469-43D3-B267-760538362E2F}">
      <dgm:prSet/>
      <dgm:spPr/>
      <dgm:t>
        <a:bodyPr/>
        <a:lstStyle/>
        <a:p>
          <a:endParaRPr lang="en-US"/>
        </a:p>
      </dgm:t>
    </dgm:pt>
    <dgm:pt modelId="{7C95960C-7FAA-49CA-8706-C3264746F3F6}" type="sibTrans" cxnId="{1E0BCECF-5469-43D3-B267-760538362E2F}">
      <dgm:prSet/>
      <dgm:spPr/>
      <dgm:t>
        <a:bodyPr/>
        <a:lstStyle/>
        <a:p>
          <a:endParaRPr lang="en-US"/>
        </a:p>
      </dgm:t>
    </dgm:pt>
    <dgm:pt modelId="{672BCBC2-094E-4E05-B0CF-BCF017911428}">
      <dgm:prSet/>
      <dgm:spPr/>
      <dgm:t>
        <a:bodyPr/>
        <a:lstStyle/>
        <a:p>
          <a:r>
            <a:rPr lang="en-US"/>
            <a:t>Potential: Sahara legacy, potential youth engagement.</a:t>
          </a:r>
        </a:p>
      </dgm:t>
    </dgm:pt>
    <dgm:pt modelId="{EEEB14A3-D6A1-4F25-BBB3-FD3707445754}" type="parTrans" cxnId="{EF13AEBB-59AC-489A-8D84-712A02F5015C}">
      <dgm:prSet/>
      <dgm:spPr/>
      <dgm:t>
        <a:bodyPr/>
        <a:lstStyle/>
        <a:p>
          <a:endParaRPr lang="en-US"/>
        </a:p>
      </dgm:t>
    </dgm:pt>
    <dgm:pt modelId="{B09228B1-1C23-48E1-AA78-C3226E5C589D}" type="sibTrans" cxnId="{EF13AEBB-59AC-489A-8D84-712A02F5015C}">
      <dgm:prSet/>
      <dgm:spPr/>
      <dgm:t>
        <a:bodyPr/>
        <a:lstStyle/>
        <a:p>
          <a:endParaRPr lang="en-US"/>
        </a:p>
      </dgm:t>
    </dgm:pt>
    <dgm:pt modelId="{5489C0CB-A256-43BF-8776-A2693282989A}">
      <dgm:prSet/>
      <dgm:spPr/>
      <dgm:t>
        <a:bodyPr/>
        <a:lstStyle/>
        <a:p>
          <a:r>
            <a:rPr lang="en-US"/>
            <a:t>Development: No visible activities.</a:t>
          </a:r>
        </a:p>
      </dgm:t>
    </dgm:pt>
    <dgm:pt modelId="{28A5AEC4-CB7B-43B7-9940-0C59F42C1CC2}" type="parTrans" cxnId="{D37030C1-7D54-4539-9277-044D9B214534}">
      <dgm:prSet/>
      <dgm:spPr/>
      <dgm:t>
        <a:bodyPr/>
        <a:lstStyle/>
        <a:p>
          <a:endParaRPr lang="en-US"/>
        </a:p>
      </dgm:t>
    </dgm:pt>
    <dgm:pt modelId="{8AA4467B-9C9B-400C-B298-385B542292CB}" type="sibTrans" cxnId="{D37030C1-7D54-4539-9277-044D9B214534}">
      <dgm:prSet/>
      <dgm:spPr/>
      <dgm:t>
        <a:bodyPr/>
        <a:lstStyle/>
        <a:p>
          <a:endParaRPr lang="en-US"/>
        </a:p>
      </dgm:t>
    </dgm:pt>
    <dgm:pt modelId="{5BC64FCB-F271-480E-BBD2-B2062E8E3655}">
      <dgm:prSet/>
      <dgm:spPr/>
      <dgm:t>
        <a:bodyPr/>
        <a:lstStyle/>
        <a:p>
          <a:r>
            <a:rPr lang="en-US"/>
            <a:t>Expectations: Audit the situation, consider rebuilding.</a:t>
          </a:r>
        </a:p>
      </dgm:t>
    </dgm:pt>
    <dgm:pt modelId="{551CA56E-731B-4947-9417-D2F116145B89}" type="parTrans" cxnId="{3983CBDC-84DF-44AE-BC66-B1737308E4A0}">
      <dgm:prSet/>
      <dgm:spPr/>
      <dgm:t>
        <a:bodyPr/>
        <a:lstStyle/>
        <a:p>
          <a:endParaRPr lang="en-US"/>
        </a:p>
      </dgm:t>
    </dgm:pt>
    <dgm:pt modelId="{D6934A72-75D7-4621-B051-A14526030960}" type="sibTrans" cxnId="{3983CBDC-84DF-44AE-BC66-B1737308E4A0}">
      <dgm:prSet/>
      <dgm:spPr/>
      <dgm:t>
        <a:bodyPr/>
        <a:lstStyle/>
        <a:p>
          <a:endParaRPr lang="en-US"/>
        </a:p>
      </dgm:t>
    </dgm:pt>
    <dgm:pt modelId="{D67619FF-60AF-4042-A3D1-C64CC12B306B}" type="pres">
      <dgm:prSet presAssocID="{CBE7319D-9FCF-4380-9517-B4494E65C4CD}" presName="linear" presStyleCnt="0">
        <dgm:presLayoutVars>
          <dgm:animLvl val="lvl"/>
          <dgm:resizeHandles val="exact"/>
        </dgm:presLayoutVars>
      </dgm:prSet>
      <dgm:spPr/>
    </dgm:pt>
    <dgm:pt modelId="{580A690B-2156-4C81-861F-BC251D9EF41D}" type="pres">
      <dgm:prSet presAssocID="{3A699317-B44D-4CC8-8081-2C0DD94E407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06C5B0E-FAF2-4055-B003-C5B4B22B82AE}" type="pres">
      <dgm:prSet presAssocID="{7C95960C-7FAA-49CA-8706-C3264746F3F6}" presName="spacer" presStyleCnt="0"/>
      <dgm:spPr/>
    </dgm:pt>
    <dgm:pt modelId="{F717DEDD-0123-4DC2-B1BE-9EBDF1FB47FB}" type="pres">
      <dgm:prSet presAssocID="{672BCBC2-094E-4E05-B0CF-BCF0179114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6316DB-5F25-4952-95B2-42963D222B46}" type="pres">
      <dgm:prSet presAssocID="{B09228B1-1C23-48E1-AA78-C3226E5C589D}" presName="spacer" presStyleCnt="0"/>
      <dgm:spPr/>
    </dgm:pt>
    <dgm:pt modelId="{E8D62C75-1138-48A6-9103-A0C88970DF66}" type="pres">
      <dgm:prSet presAssocID="{5489C0CB-A256-43BF-8776-A2693282989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B82B36-9EE8-4C91-BF4E-D8B8FADB1A08}" type="pres">
      <dgm:prSet presAssocID="{8AA4467B-9C9B-400C-B298-385B542292CB}" presName="spacer" presStyleCnt="0"/>
      <dgm:spPr/>
    </dgm:pt>
    <dgm:pt modelId="{5BB94663-2666-4F7E-A605-BD71419F0B97}" type="pres">
      <dgm:prSet presAssocID="{5BC64FCB-F271-480E-BBD2-B2062E8E36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7B6E02-1C0E-4DCA-A530-B13DD27B52E1}" type="presOf" srcId="{5BC64FCB-F271-480E-BBD2-B2062E8E3655}" destId="{5BB94663-2666-4F7E-A605-BD71419F0B97}" srcOrd="0" destOrd="0" presId="urn:microsoft.com/office/officeart/2005/8/layout/vList2"/>
    <dgm:cxn modelId="{ABBF190D-C7ED-42AC-A058-DEC2AC49DBBD}" type="presOf" srcId="{672BCBC2-094E-4E05-B0CF-BCF017911428}" destId="{F717DEDD-0123-4DC2-B1BE-9EBDF1FB47FB}" srcOrd="0" destOrd="0" presId="urn:microsoft.com/office/officeart/2005/8/layout/vList2"/>
    <dgm:cxn modelId="{9B8ACE70-3267-49D5-B6D9-DFF4E14821DB}" type="presOf" srcId="{3A699317-B44D-4CC8-8081-2C0DD94E407B}" destId="{580A690B-2156-4C81-861F-BC251D9EF41D}" srcOrd="0" destOrd="0" presId="urn:microsoft.com/office/officeart/2005/8/layout/vList2"/>
    <dgm:cxn modelId="{E8A38454-4D0F-4D0B-B207-839AF571FC81}" type="presOf" srcId="{5489C0CB-A256-43BF-8776-A2693282989A}" destId="{E8D62C75-1138-48A6-9103-A0C88970DF66}" srcOrd="0" destOrd="0" presId="urn:microsoft.com/office/officeart/2005/8/layout/vList2"/>
    <dgm:cxn modelId="{EF13AEBB-59AC-489A-8D84-712A02F5015C}" srcId="{CBE7319D-9FCF-4380-9517-B4494E65C4CD}" destId="{672BCBC2-094E-4E05-B0CF-BCF017911428}" srcOrd="1" destOrd="0" parTransId="{EEEB14A3-D6A1-4F25-BBB3-FD3707445754}" sibTransId="{B09228B1-1C23-48E1-AA78-C3226E5C589D}"/>
    <dgm:cxn modelId="{D37030C1-7D54-4539-9277-044D9B214534}" srcId="{CBE7319D-9FCF-4380-9517-B4494E65C4CD}" destId="{5489C0CB-A256-43BF-8776-A2693282989A}" srcOrd="2" destOrd="0" parTransId="{28A5AEC4-CB7B-43B7-9940-0C59F42C1CC2}" sibTransId="{8AA4467B-9C9B-400C-B298-385B542292CB}"/>
    <dgm:cxn modelId="{1E0BCECF-5469-43D3-B267-760538362E2F}" srcId="{CBE7319D-9FCF-4380-9517-B4494E65C4CD}" destId="{3A699317-B44D-4CC8-8081-2C0DD94E407B}" srcOrd="0" destOrd="0" parTransId="{6E2C736D-3A82-49B8-A1B8-15CC3AFF43D7}" sibTransId="{7C95960C-7FAA-49CA-8706-C3264746F3F6}"/>
    <dgm:cxn modelId="{E61EB4D8-86B2-4308-931D-38A89BDD9713}" type="presOf" srcId="{CBE7319D-9FCF-4380-9517-B4494E65C4CD}" destId="{D67619FF-60AF-4042-A3D1-C64CC12B306B}" srcOrd="0" destOrd="0" presId="urn:microsoft.com/office/officeart/2005/8/layout/vList2"/>
    <dgm:cxn modelId="{3983CBDC-84DF-44AE-BC66-B1737308E4A0}" srcId="{CBE7319D-9FCF-4380-9517-B4494E65C4CD}" destId="{5BC64FCB-F271-480E-BBD2-B2062E8E3655}" srcOrd="3" destOrd="0" parTransId="{551CA56E-731B-4947-9417-D2F116145B89}" sibTransId="{D6934A72-75D7-4621-B051-A14526030960}"/>
    <dgm:cxn modelId="{A4CB90C5-AB3E-40FB-8FCA-E0AAF2F89CAD}" type="presParOf" srcId="{D67619FF-60AF-4042-A3D1-C64CC12B306B}" destId="{580A690B-2156-4C81-861F-BC251D9EF41D}" srcOrd="0" destOrd="0" presId="urn:microsoft.com/office/officeart/2005/8/layout/vList2"/>
    <dgm:cxn modelId="{F8F4AA11-02D5-4CD2-891E-C6BE57B6F561}" type="presParOf" srcId="{D67619FF-60AF-4042-A3D1-C64CC12B306B}" destId="{806C5B0E-FAF2-4055-B003-C5B4B22B82AE}" srcOrd="1" destOrd="0" presId="urn:microsoft.com/office/officeart/2005/8/layout/vList2"/>
    <dgm:cxn modelId="{7A39EB33-D296-489D-BD45-8C459A40CCCD}" type="presParOf" srcId="{D67619FF-60AF-4042-A3D1-C64CC12B306B}" destId="{F717DEDD-0123-4DC2-B1BE-9EBDF1FB47FB}" srcOrd="2" destOrd="0" presId="urn:microsoft.com/office/officeart/2005/8/layout/vList2"/>
    <dgm:cxn modelId="{95948DD1-B700-4923-BB03-BA25878A4AE8}" type="presParOf" srcId="{D67619FF-60AF-4042-A3D1-C64CC12B306B}" destId="{776316DB-5F25-4952-95B2-42963D222B46}" srcOrd="3" destOrd="0" presId="urn:microsoft.com/office/officeart/2005/8/layout/vList2"/>
    <dgm:cxn modelId="{AE92C9BC-D0E8-413A-8DFD-083F8D228958}" type="presParOf" srcId="{D67619FF-60AF-4042-A3D1-C64CC12B306B}" destId="{E8D62C75-1138-48A6-9103-A0C88970DF66}" srcOrd="4" destOrd="0" presId="urn:microsoft.com/office/officeart/2005/8/layout/vList2"/>
    <dgm:cxn modelId="{9C8DD9FE-4F15-4588-85AB-0E229C01FB42}" type="presParOf" srcId="{D67619FF-60AF-4042-A3D1-C64CC12B306B}" destId="{46B82B36-9EE8-4C91-BF4E-D8B8FADB1A08}" srcOrd="5" destOrd="0" presId="urn:microsoft.com/office/officeart/2005/8/layout/vList2"/>
    <dgm:cxn modelId="{7704DAE3-87BE-4656-B7D3-2E08D6DA3E45}" type="presParOf" srcId="{D67619FF-60AF-4042-A3D1-C64CC12B306B}" destId="{5BB94663-2666-4F7E-A605-BD71419F0B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D205A2-7ECF-4F93-992C-542F0950D3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AC9509-74AA-4512-B74C-A367E7A3CD33}">
      <dgm:prSet/>
      <dgm:spPr/>
      <dgm:t>
        <a:bodyPr/>
        <a:lstStyle/>
        <a:p>
          <a:r>
            <a:rPr lang="en-US"/>
            <a:t>Weaknesses: Lack of funding, reliance on private actors, dormant training programs.</a:t>
          </a:r>
        </a:p>
      </dgm:t>
    </dgm:pt>
    <dgm:pt modelId="{DB8774F0-21AC-4A69-9231-746197AD3C83}" type="parTrans" cxnId="{D72C4EFC-5421-49D5-8EC8-77BEE351F943}">
      <dgm:prSet/>
      <dgm:spPr/>
      <dgm:t>
        <a:bodyPr/>
        <a:lstStyle/>
        <a:p>
          <a:endParaRPr lang="en-US"/>
        </a:p>
      </dgm:t>
    </dgm:pt>
    <dgm:pt modelId="{74F7B57F-974E-49BF-9CE8-3A02D3A218B9}" type="sibTrans" cxnId="{D72C4EFC-5421-49D5-8EC8-77BEE351F943}">
      <dgm:prSet/>
      <dgm:spPr/>
      <dgm:t>
        <a:bodyPr/>
        <a:lstStyle/>
        <a:p>
          <a:endParaRPr lang="en-US"/>
        </a:p>
      </dgm:t>
    </dgm:pt>
    <dgm:pt modelId="{9EED5791-396D-4C38-8F3A-2B5CFD99B406}">
      <dgm:prSet/>
      <dgm:spPr/>
      <dgm:t>
        <a:bodyPr/>
        <a:lstStyle/>
        <a:p>
          <a:r>
            <a:rPr lang="en-US"/>
            <a:t>Potential: Saly circuit, youth academy, popular engagement.</a:t>
          </a:r>
        </a:p>
      </dgm:t>
    </dgm:pt>
    <dgm:pt modelId="{C34DE5F5-E7CD-428D-BAE0-9E15699FE027}" type="parTrans" cxnId="{CE65E210-5C1F-4F19-BCDE-87C2AE41EEBD}">
      <dgm:prSet/>
      <dgm:spPr/>
      <dgm:t>
        <a:bodyPr/>
        <a:lstStyle/>
        <a:p>
          <a:endParaRPr lang="en-US"/>
        </a:p>
      </dgm:t>
    </dgm:pt>
    <dgm:pt modelId="{6BFFEEE1-CDD3-4602-8064-55C31DCA944D}" type="sibTrans" cxnId="{CE65E210-5C1F-4F19-BCDE-87C2AE41EEBD}">
      <dgm:prSet/>
      <dgm:spPr/>
      <dgm:t>
        <a:bodyPr/>
        <a:lstStyle/>
        <a:p>
          <a:endParaRPr lang="en-US"/>
        </a:p>
      </dgm:t>
    </dgm:pt>
    <dgm:pt modelId="{5C44E1CC-2414-4137-8853-16AE6E54F805}">
      <dgm:prSet/>
      <dgm:spPr/>
      <dgm:t>
        <a:bodyPr/>
        <a:lstStyle/>
        <a:p>
          <a:r>
            <a:rPr lang="en-US"/>
            <a:t>Development: Vibrant informal activity with high participation.</a:t>
          </a:r>
        </a:p>
      </dgm:t>
    </dgm:pt>
    <dgm:pt modelId="{76E900DA-A0EE-4917-868F-899F1DF339A0}" type="parTrans" cxnId="{D0CBA90E-9301-4E5A-8475-731EAB7FE207}">
      <dgm:prSet/>
      <dgm:spPr/>
      <dgm:t>
        <a:bodyPr/>
        <a:lstStyle/>
        <a:p>
          <a:endParaRPr lang="en-US"/>
        </a:p>
      </dgm:t>
    </dgm:pt>
    <dgm:pt modelId="{3412E466-C34A-4529-977E-073FC2DB82A0}" type="sibTrans" cxnId="{D0CBA90E-9301-4E5A-8475-731EAB7FE207}">
      <dgm:prSet/>
      <dgm:spPr/>
      <dgm:t>
        <a:bodyPr/>
        <a:lstStyle/>
        <a:p>
          <a:endParaRPr lang="en-US"/>
        </a:p>
      </dgm:t>
    </dgm:pt>
    <dgm:pt modelId="{26A4388D-DFAF-4101-99EE-CA8AAEC0DC64}">
      <dgm:prSet/>
      <dgm:spPr/>
      <dgm:t>
        <a:bodyPr/>
        <a:lstStyle/>
        <a:p>
          <a:r>
            <a:rPr lang="en-US"/>
            <a:t>Expectations: Launch training, create circuit structure, advocate for recognition.</a:t>
          </a:r>
        </a:p>
      </dgm:t>
    </dgm:pt>
    <dgm:pt modelId="{F38A66F2-BA2F-4D5C-8414-1FEA8C9024E7}" type="parTrans" cxnId="{85691002-0674-4DDE-AEDE-0182EF1019B4}">
      <dgm:prSet/>
      <dgm:spPr/>
      <dgm:t>
        <a:bodyPr/>
        <a:lstStyle/>
        <a:p>
          <a:endParaRPr lang="en-US"/>
        </a:p>
      </dgm:t>
    </dgm:pt>
    <dgm:pt modelId="{A8FC09D1-F3B6-445A-90B0-9D2644F0FF35}" type="sibTrans" cxnId="{85691002-0674-4DDE-AEDE-0182EF1019B4}">
      <dgm:prSet/>
      <dgm:spPr/>
      <dgm:t>
        <a:bodyPr/>
        <a:lstStyle/>
        <a:p>
          <a:endParaRPr lang="en-US"/>
        </a:p>
      </dgm:t>
    </dgm:pt>
    <dgm:pt modelId="{97D04B62-DBB5-40F6-92E5-2599CEE9894B}" type="pres">
      <dgm:prSet presAssocID="{94D205A2-7ECF-4F93-992C-542F0950D302}" presName="linear" presStyleCnt="0">
        <dgm:presLayoutVars>
          <dgm:animLvl val="lvl"/>
          <dgm:resizeHandles val="exact"/>
        </dgm:presLayoutVars>
      </dgm:prSet>
      <dgm:spPr/>
    </dgm:pt>
    <dgm:pt modelId="{46FB480A-95BD-4711-AB14-1AD779CE7CF1}" type="pres">
      <dgm:prSet presAssocID="{C6AC9509-74AA-4512-B74C-A367E7A3CD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A3A31F-1B67-4C1C-AF03-2C0A76AD761B}" type="pres">
      <dgm:prSet presAssocID="{74F7B57F-974E-49BF-9CE8-3A02D3A218B9}" presName="spacer" presStyleCnt="0"/>
      <dgm:spPr/>
    </dgm:pt>
    <dgm:pt modelId="{1CF640BE-A995-4A34-BE05-A84567AD9D57}" type="pres">
      <dgm:prSet presAssocID="{9EED5791-396D-4C38-8F3A-2B5CFD99B4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0D7ABB-D41F-45F1-B756-C15B1A604EF2}" type="pres">
      <dgm:prSet presAssocID="{6BFFEEE1-CDD3-4602-8064-55C31DCA944D}" presName="spacer" presStyleCnt="0"/>
      <dgm:spPr/>
    </dgm:pt>
    <dgm:pt modelId="{9A4B0CF9-04D6-4559-9BCD-B6D2A4279945}" type="pres">
      <dgm:prSet presAssocID="{5C44E1CC-2414-4137-8853-16AE6E54F8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5D3EC4-493A-4CE5-A475-73EF0CB2892F}" type="pres">
      <dgm:prSet presAssocID="{3412E466-C34A-4529-977E-073FC2DB82A0}" presName="spacer" presStyleCnt="0"/>
      <dgm:spPr/>
    </dgm:pt>
    <dgm:pt modelId="{1BC8C688-49DA-481D-954D-31B06E415DCD}" type="pres">
      <dgm:prSet presAssocID="{26A4388D-DFAF-4101-99EE-CA8AAEC0DC6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5691002-0674-4DDE-AEDE-0182EF1019B4}" srcId="{94D205A2-7ECF-4F93-992C-542F0950D302}" destId="{26A4388D-DFAF-4101-99EE-CA8AAEC0DC64}" srcOrd="3" destOrd="0" parTransId="{F38A66F2-BA2F-4D5C-8414-1FEA8C9024E7}" sibTransId="{A8FC09D1-F3B6-445A-90B0-9D2644F0FF35}"/>
    <dgm:cxn modelId="{D0CBA90E-9301-4E5A-8475-731EAB7FE207}" srcId="{94D205A2-7ECF-4F93-992C-542F0950D302}" destId="{5C44E1CC-2414-4137-8853-16AE6E54F805}" srcOrd="2" destOrd="0" parTransId="{76E900DA-A0EE-4917-868F-899F1DF339A0}" sibTransId="{3412E466-C34A-4529-977E-073FC2DB82A0}"/>
    <dgm:cxn modelId="{CE65E210-5C1F-4F19-BCDE-87C2AE41EEBD}" srcId="{94D205A2-7ECF-4F93-992C-542F0950D302}" destId="{9EED5791-396D-4C38-8F3A-2B5CFD99B406}" srcOrd="1" destOrd="0" parTransId="{C34DE5F5-E7CD-428D-BAE0-9E15699FE027}" sibTransId="{6BFFEEE1-CDD3-4602-8064-55C31DCA944D}"/>
    <dgm:cxn modelId="{DCA80F1F-8C17-4B72-BA46-A875640B7BD9}" type="presOf" srcId="{26A4388D-DFAF-4101-99EE-CA8AAEC0DC64}" destId="{1BC8C688-49DA-481D-954D-31B06E415DCD}" srcOrd="0" destOrd="0" presId="urn:microsoft.com/office/officeart/2005/8/layout/vList2"/>
    <dgm:cxn modelId="{A3EE543C-FE09-4B68-82A2-17D90ABFAF68}" type="presOf" srcId="{9EED5791-396D-4C38-8F3A-2B5CFD99B406}" destId="{1CF640BE-A995-4A34-BE05-A84567AD9D57}" srcOrd="0" destOrd="0" presId="urn:microsoft.com/office/officeart/2005/8/layout/vList2"/>
    <dgm:cxn modelId="{ED07895D-28E7-4B15-833F-A70F0E76BE37}" type="presOf" srcId="{C6AC9509-74AA-4512-B74C-A367E7A3CD33}" destId="{46FB480A-95BD-4711-AB14-1AD779CE7CF1}" srcOrd="0" destOrd="0" presId="urn:microsoft.com/office/officeart/2005/8/layout/vList2"/>
    <dgm:cxn modelId="{42307180-8A1A-4279-930E-8FBD1552B9CD}" type="presOf" srcId="{5C44E1CC-2414-4137-8853-16AE6E54F805}" destId="{9A4B0CF9-04D6-4559-9BCD-B6D2A4279945}" srcOrd="0" destOrd="0" presId="urn:microsoft.com/office/officeart/2005/8/layout/vList2"/>
    <dgm:cxn modelId="{00C19EBD-B1E5-426C-81B8-C09AD262411F}" type="presOf" srcId="{94D205A2-7ECF-4F93-992C-542F0950D302}" destId="{97D04B62-DBB5-40F6-92E5-2599CEE9894B}" srcOrd="0" destOrd="0" presId="urn:microsoft.com/office/officeart/2005/8/layout/vList2"/>
    <dgm:cxn modelId="{D72C4EFC-5421-49D5-8EC8-77BEE351F943}" srcId="{94D205A2-7ECF-4F93-992C-542F0950D302}" destId="{C6AC9509-74AA-4512-B74C-A367E7A3CD33}" srcOrd="0" destOrd="0" parTransId="{DB8774F0-21AC-4A69-9231-746197AD3C83}" sibTransId="{74F7B57F-974E-49BF-9CE8-3A02D3A218B9}"/>
    <dgm:cxn modelId="{FD94DB7E-96F3-4B9D-AE23-AEC99CC13011}" type="presParOf" srcId="{97D04B62-DBB5-40F6-92E5-2599CEE9894B}" destId="{46FB480A-95BD-4711-AB14-1AD779CE7CF1}" srcOrd="0" destOrd="0" presId="urn:microsoft.com/office/officeart/2005/8/layout/vList2"/>
    <dgm:cxn modelId="{B716EDEE-BFC2-4699-BC74-117B6F5BF7FA}" type="presParOf" srcId="{97D04B62-DBB5-40F6-92E5-2599CEE9894B}" destId="{21A3A31F-1B67-4C1C-AF03-2C0A76AD761B}" srcOrd="1" destOrd="0" presId="urn:microsoft.com/office/officeart/2005/8/layout/vList2"/>
    <dgm:cxn modelId="{DFAC59E6-69D9-4E72-8B43-97B03E8D64A7}" type="presParOf" srcId="{97D04B62-DBB5-40F6-92E5-2599CEE9894B}" destId="{1CF640BE-A995-4A34-BE05-A84567AD9D57}" srcOrd="2" destOrd="0" presId="urn:microsoft.com/office/officeart/2005/8/layout/vList2"/>
    <dgm:cxn modelId="{7438017B-5F05-4E73-80DC-31C888614C35}" type="presParOf" srcId="{97D04B62-DBB5-40F6-92E5-2599CEE9894B}" destId="{420D7ABB-D41F-45F1-B756-C15B1A604EF2}" srcOrd="3" destOrd="0" presId="urn:microsoft.com/office/officeart/2005/8/layout/vList2"/>
    <dgm:cxn modelId="{DDC11D00-D6E8-40C5-94DF-DBE6F9991ED5}" type="presParOf" srcId="{97D04B62-DBB5-40F6-92E5-2599CEE9894B}" destId="{9A4B0CF9-04D6-4559-9BCD-B6D2A4279945}" srcOrd="4" destOrd="0" presId="urn:microsoft.com/office/officeart/2005/8/layout/vList2"/>
    <dgm:cxn modelId="{6FD4FB0C-C211-4010-9558-0E5A9758A8DE}" type="presParOf" srcId="{97D04B62-DBB5-40F6-92E5-2599CEE9894B}" destId="{D45D3EC4-493A-4CE5-A475-73EF0CB2892F}" srcOrd="5" destOrd="0" presId="urn:microsoft.com/office/officeart/2005/8/layout/vList2"/>
    <dgm:cxn modelId="{114E60D8-EE42-4AEB-8333-6AC302515492}" type="presParOf" srcId="{97D04B62-DBB5-40F6-92E5-2599CEE9894B}" destId="{1BC8C688-49DA-481D-954D-31B06E415D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96DBE0-95B1-4E97-A21B-90B15F86E8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D0F490-DA4A-449B-8DE2-16BD35B1367F}">
      <dgm:prSet/>
      <dgm:spPr/>
      <dgm:t>
        <a:bodyPr/>
        <a:lstStyle/>
        <a:p>
          <a:r>
            <a:rPr lang="en-US"/>
            <a:t>Weaknesses: Political instability, event cancellations, federative frustrations.</a:t>
          </a:r>
        </a:p>
      </dgm:t>
    </dgm:pt>
    <dgm:pt modelId="{BC15FD14-4F55-4D2C-891A-C4AFF40B9732}" type="parTrans" cxnId="{61EE827B-662D-40B4-BEB0-6C8EAE9249B9}">
      <dgm:prSet/>
      <dgm:spPr/>
      <dgm:t>
        <a:bodyPr/>
        <a:lstStyle/>
        <a:p>
          <a:endParaRPr lang="en-US"/>
        </a:p>
      </dgm:t>
    </dgm:pt>
    <dgm:pt modelId="{31127DA6-1B3B-4452-B2C4-1290CBC026E1}" type="sibTrans" cxnId="{61EE827B-662D-40B4-BEB0-6C8EAE9249B9}">
      <dgm:prSet/>
      <dgm:spPr/>
      <dgm:t>
        <a:bodyPr/>
        <a:lstStyle/>
        <a:p>
          <a:endParaRPr lang="en-US"/>
        </a:p>
      </dgm:t>
    </dgm:pt>
    <dgm:pt modelId="{7397E38A-085C-4CCA-AFD9-8A4780957D5B}">
      <dgm:prSet/>
      <dgm:spPr/>
      <dgm:t>
        <a:bodyPr/>
        <a:lstStyle/>
        <a:p>
          <a:r>
            <a:rPr lang="en-US"/>
            <a:t>Potential: Urban vibrancy, motocross project, 110cc accessibility.</a:t>
          </a:r>
        </a:p>
      </dgm:t>
    </dgm:pt>
    <dgm:pt modelId="{84427B65-4591-4303-9395-78C7B65A5690}" type="parTrans" cxnId="{2D0A88F2-C0E0-45B8-AA9C-B0D17EE3EDB5}">
      <dgm:prSet/>
      <dgm:spPr/>
      <dgm:t>
        <a:bodyPr/>
        <a:lstStyle/>
        <a:p>
          <a:endParaRPr lang="en-US"/>
        </a:p>
      </dgm:t>
    </dgm:pt>
    <dgm:pt modelId="{9517C8E5-8403-4D35-A9E3-35ED0845A99A}" type="sibTrans" cxnId="{2D0A88F2-C0E0-45B8-AA9C-B0D17EE3EDB5}">
      <dgm:prSet/>
      <dgm:spPr/>
      <dgm:t>
        <a:bodyPr/>
        <a:lstStyle/>
        <a:p>
          <a:endParaRPr lang="en-US"/>
        </a:p>
      </dgm:t>
    </dgm:pt>
    <dgm:pt modelId="{669A922F-E6F2-47D8-85CF-3CFBEA0AC66C}">
      <dgm:prSet/>
      <dgm:spPr/>
      <dgm:t>
        <a:bodyPr/>
        <a:lstStyle/>
        <a:p>
          <a:r>
            <a:rPr lang="en-US"/>
            <a:t>Development: Regional momentum despite weak national coordination.</a:t>
          </a:r>
        </a:p>
      </dgm:t>
    </dgm:pt>
    <dgm:pt modelId="{735BC16E-D36C-4EDD-8B5A-06C936517183}" type="parTrans" cxnId="{D3E3E68C-9B69-4BD5-894B-CCA594307449}">
      <dgm:prSet/>
      <dgm:spPr/>
      <dgm:t>
        <a:bodyPr/>
        <a:lstStyle/>
        <a:p>
          <a:endParaRPr lang="en-US"/>
        </a:p>
      </dgm:t>
    </dgm:pt>
    <dgm:pt modelId="{17BFB462-2550-4CFE-81E0-C34991F4C9B6}" type="sibTrans" cxnId="{D3E3E68C-9B69-4BD5-894B-CCA594307449}">
      <dgm:prSet/>
      <dgm:spPr/>
      <dgm:t>
        <a:bodyPr/>
        <a:lstStyle/>
        <a:p>
          <a:endParaRPr lang="en-US"/>
        </a:p>
      </dgm:t>
    </dgm:pt>
    <dgm:pt modelId="{B1741D63-042F-4411-ADC9-1D59E89AA777}">
      <dgm:prSet/>
      <dgm:spPr/>
      <dgm:t>
        <a:bodyPr/>
        <a:lstStyle/>
        <a:p>
          <a:r>
            <a:rPr lang="en-US"/>
            <a:t>Expectations: Support motocross project, enable regional circuits, manage SSV dynamics.</a:t>
          </a:r>
        </a:p>
      </dgm:t>
    </dgm:pt>
    <dgm:pt modelId="{844A4869-FE4B-429B-A9F1-18913834D34F}" type="parTrans" cxnId="{4E410BF3-D177-4A0A-A720-B76E2A50A75C}">
      <dgm:prSet/>
      <dgm:spPr/>
      <dgm:t>
        <a:bodyPr/>
        <a:lstStyle/>
        <a:p>
          <a:endParaRPr lang="en-US"/>
        </a:p>
      </dgm:t>
    </dgm:pt>
    <dgm:pt modelId="{338223C2-18F0-4FCE-A589-E3EB28AFC620}" type="sibTrans" cxnId="{4E410BF3-D177-4A0A-A720-B76E2A50A75C}">
      <dgm:prSet/>
      <dgm:spPr/>
      <dgm:t>
        <a:bodyPr/>
        <a:lstStyle/>
        <a:p>
          <a:endParaRPr lang="en-US"/>
        </a:p>
      </dgm:t>
    </dgm:pt>
    <dgm:pt modelId="{C67B0ECC-C059-4689-894F-465F43A1A020}" type="pres">
      <dgm:prSet presAssocID="{2296DBE0-95B1-4E97-A21B-90B15F86E87F}" presName="linear" presStyleCnt="0">
        <dgm:presLayoutVars>
          <dgm:animLvl val="lvl"/>
          <dgm:resizeHandles val="exact"/>
        </dgm:presLayoutVars>
      </dgm:prSet>
      <dgm:spPr/>
    </dgm:pt>
    <dgm:pt modelId="{A1327C81-6FDD-4F27-9F6B-52E49987F2AE}" type="pres">
      <dgm:prSet presAssocID="{DAD0F490-DA4A-449B-8DE2-16BD35B136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278E6E-BDA7-432F-821F-C80A6BD1EAE6}" type="pres">
      <dgm:prSet presAssocID="{31127DA6-1B3B-4452-B2C4-1290CBC026E1}" presName="spacer" presStyleCnt="0"/>
      <dgm:spPr/>
    </dgm:pt>
    <dgm:pt modelId="{41C654DA-A319-4F5A-B63D-78C493198653}" type="pres">
      <dgm:prSet presAssocID="{7397E38A-085C-4CCA-AFD9-8A4780957D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A370AE-E09D-4502-9A30-FD2259D7686C}" type="pres">
      <dgm:prSet presAssocID="{9517C8E5-8403-4D35-A9E3-35ED0845A99A}" presName="spacer" presStyleCnt="0"/>
      <dgm:spPr/>
    </dgm:pt>
    <dgm:pt modelId="{7374A5ED-85A5-4BE4-92E4-88DB9F6AA3C9}" type="pres">
      <dgm:prSet presAssocID="{669A922F-E6F2-47D8-85CF-3CFBEA0AC6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15980A-5A49-48C7-A120-1C377A3FBC7C}" type="pres">
      <dgm:prSet presAssocID="{17BFB462-2550-4CFE-81E0-C34991F4C9B6}" presName="spacer" presStyleCnt="0"/>
      <dgm:spPr/>
    </dgm:pt>
    <dgm:pt modelId="{E9772715-4D09-47BE-94DC-738D26052810}" type="pres">
      <dgm:prSet presAssocID="{B1741D63-042F-4411-ADC9-1D59E89AA7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6BEFD43-B484-4290-B32E-42915E5C6632}" type="presOf" srcId="{669A922F-E6F2-47D8-85CF-3CFBEA0AC66C}" destId="{7374A5ED-85A5-4BE4-92E4-88DB9F6AA3C9}" srcOrd="0" destOrd="0" presId="urn:microsoft.com/office/officeart/2005/8/layout/vList2"/>
    <dgm:cxn modelId="{AAF82179-0E7D-41C7-9003-C5C78993AAAE}" type="presOf" srcId="{B1741D63-042F-4411-ADC9-1D59E89AA777}" destId="{E9772715-4D09-47BE-94DC-738D26052810}" srcOrd="0" destOrd="0" presId="urn:microsoft.com/office/officeart/2005/8/layout/vList2"/>
    <dgm:cxn modelId="{61EE827B-662D-40B4-BEB0-6C8EAE9249B9}" srcId="{2296DBE0-95B1-4E97-A21B-90B15F86E87F}" destId="{DAD0F490-DA4A-449B-8DE2-16BD35B1367F}" srcOrd="0" destOrd="0" parTransId="{BC15FD14-4F55-4D2C-891A-C4AFF40B9732}" sibTransId="{31127DA6-1B3B-4452-B2C4-1290CBC026E1}"/>
    <dgm:cxn modelId="{D3E3E68C-9B69-4BD5-894B-CCA594307449}" srcId="{2296DBE0-95B1-4E97-A21B-90B15F86E87F}" destId="{669A922F-E6F2-47D8-85CF-3CFBEA0AC66C}" srcOrd="2" destOrd="0" parTransId="{735BC16E-D36C-4EDD-8B5A-06C936517183}" sibTransId="{17BFB462-2550-4CFE-81E0-C34991F4C9B6}"/>
    <dgm:cxn modelId="{BB202C9F-5D7D-4B6D-AC60-7028937255C5}" type="presOf" srcId="{2296DBE0-95B1-4E97-A21B-90B15F86E87F}" destId="{C67B0ECC-C059-4689-894F-465F43A1A020}" srcOrd="0" destOrd="0" presId="urn:microsoft.com/office/officeart/2005/8/layout/vList2"/>
    <dgm:cxn modelId="{81EDB5AB-66A7-4226-BBAA-DC4D7B11DF92}" type="presOf" srcId="{DAD0F490-DA4A-449B-8DE2-16BD35B1367F}" destId="{A1327C81-6FDD-4F27-9F6B-52E49987F2AE}" srcOrd="0" destOrd="0" presId="urn:microsoft.com/office/officeart/2005/8/layout/vList2"/>
    <dgm:cxn modelId="{320E08D1-7A35-48F4-8CA5-94F1A6BCADA0}" type="presOf" srcId="{7397E38A-085C-4CCA-AFD9-8A4780957D5B}" destId="{41C654DA-A319-4F5A-B63D-78C493198653}" srcOrd="0" destOrd="0" presId="urn:microsoft.com/office/officeart/2005/8/layout/vList2"/>
    <dgm:cxn modelId="{2D0A88F2-C0E0-45B8-AA9C-B0D17EE3EDB5}" srcId="{2296DBE0-95B1-4E97-A21B-90B15F86E87F}" destId="{7397E38A-085C-4CCA-AFD9-8A4780957D5B}" srcOrd="1" destOrd="0" parTransId="{84427B65-4591-4303-9395-78C7B65A5690}" sibTransId="{9517C8E5-8403-4D35-A9E3-35ED0845A99A}"/>
    <dgm:cxn modelId="{4E410BF3-D177-4A0A-A720-B76E2A50A75C}" srcId="{2296DBE0-95B1-4E97-A21B-90B15F86E87F}" destId="{B1741D63-042F-4411-ADC9-1D59E89AA777}" srcOrd="3" destOrd="0" parTransId="{844A4869-FE4B-429B-A9F1-18913834D34F}" sibTransId="{338223C2-18F0-4FCE-A589-E3EB28AFC620}"/>
    <dgm:cxn modelId="{A9838210-F42B-4B02-ABB3-83E3A17A938C}" type="presParOf" srcId="{C67B0ECC-C059-4689-894F-465F43A1A020}" destId="{A1327C81-6FDD-4F27-9F6B-52E49987F2AE}" srcOrd="0" destOrd="0" presId="urn:microsoft.com/office/officeart/2005/8/layout/vList2"/>
    <dgm:cxn modelId="{DE3E9B6B-66A3-43EC-8C01-726B67DC9DAD}" type="presParOf" srcId="{C67B0ECC-C059-4689-894F-465F43A1A020}" destId="{A6278E6E-BDA7-432F-821F-C80A6BD1EAE6}" srcOrd="1" destOrd="0" presId="urn:microsoft.com/office/officeart/2005/8/layout/vList2"/>
    <dgm:cxn modelId="{04F50F1D-8787-420A-ABE9-3155DABFA0D0}" type="presParOf" srcId="{C67B0ECC-C059-4689-894F-465F43A1A020}" destId="{41C654DA-A319-4F5A-B63D-78C493198653}" srcOrd="2" destOrd="0" presId="urn:microsoft.com/office/officeart/2005/8/layout/vList2"/>
    <dgm:cxn modelId="{15BF13BA-BF23-473E-8E1E-4E03627BA03C}" type="presParOf" srcId="{C67B0ECC-C059-4689-894F-465F43A1A020}" destId="{2DA370AE-E09D-4502-9A30-FD2259D7686C}" srcOrd="3" destOrd="0" presId="urn:microsoft.com/office/officeart/2005/8/layout/vList2"/>
    <dgm:cxn modelId="{0AD6E871-9C16-4A4F-B885-DFDDB8CB8D67}" type="presParOf" srcId="{C67B0ECC-C059-4689-894F-465F43A1A020}" destId="{7374A5ED-85A5-4BE4-92E4-88DB9F6AA3C9}" srcOrd="4" destOrd="0" presId="urn:microsoft.com/office/officeart/2005/8/layout/vList2"/>
    <dgm:cxn modelId="{A8ED60A8-7CB2-4F77-811C-A7E3F1362815}" type="presParOf" srcId="{C67B0ECC-C059-4689-894F-465F43A1A020}" destId="{A215980A-5A49-48C7-A120-1C377A3FBC7C}" srcOrd="5" destOrd="0" presId="urn:microsoft.com/office/officeart/2005/8/layout/vList2"/>
    <dgm:cxn modelId="{6E91A82B-B482-43B3-8131-1BE36802CF84}" type="presParOf" srcId="{C67B0ECC-C059-4689-894F-465F43A1A020}" destId="{E9772715-4D09-47BE-94DC-738D260528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4909-A0DE-4FCE-B831-22E0050B718F}">
      <dsp:nvSpPr>
        <dsp:cNvPr id="0" name=""/>
        <dsp:cNvSpPr/>
      </dsp:nvSpPr>
      <dsp:spPr>
        <a:xfrm>
          <a:off x="0" y="29007"/>
          <a:ext cx="4271241" cy="1286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Weaknesses</a:t>
          </a:r>
          <a:r>
            <a:rPr lang="en-US" sz="2300" kern="1200" dirty="0"/>
            <a:t>: Dual federations, poor media, lack of circuits.</a:t>
          </a:r>
        </a:p>
      </dsp:txBody>
      <dsp:txXfrm>
        <a:off x="62808" y="91815"/>
        <a:ext cx="4145625" cy="1161018"/>
      </dsp:txXfrm>
    </dsp:sp>
    <dsp:sp modelId="{09211424-0F16-4FB2-87B4-2A1C28267B55}">
      <dsp:nvSpPr>
        <dsp:cNvPr id="0" name=""/>
        <dsp:cNvSpPr/>
      </dsp:nvSpPr>
      <dsp:spPr>
        <a:xfrm>
          <a:off x="0" y="1381882"/>
          <a:ext cx="4271241" cy="1286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Potential</a:t>
          </a:r>
          <a:r>
            <a:rPr lang="en-US" sz="2300" kern="1200" dirty="0"/>
            <a:t>: Cross Egypt Challenge, Jordan cooperation, strong federal figures.</a:t>
          </a:r>
        </a:p>
      </dsp:txBody>
      <dsp:txXfrm>
        <a:off x="62808" y="1444690"/>
        <a:ext cx="4145625" cy="1161018"/>
      </dsp:txXfrm>
    </dsp:sp>
    <dsp:sp modelId="{359505B9-E611-4D55-A5CD-4906C93ED08B}">
      <dsp:nvSpPr>
        <dsp:cNvPr id="0" name=""/>
        <dsp:cNvSpPr/>
      </dsp:nvSpPr>
      <dsp:spPr>
        <a:xfrm>
          <a:off x="0" y="2734756"/>
          <a:ext cx="4271241" cy="12866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Development</a:t>
          </a:r>
          <a:r>
            <a:rPr lang="en-US" sz="2300" kern="1200" dirty="0"/>
            <a:t>: Tourism and gathering focused federation relaunch.</a:t>
          </a:r>
        </a:p>
      </dsp:txBody>
      <dsp:txXfrm>
        <a:off x="62808" y="2797564"/>
        <a:ext cx="4145625" cy="1161018"/>
      </dsp:txXfrm>
    </dsp:sp>
    <dsp:sp modelId="{8DDB1E7A-FC7D-4CC3-8877-E1F262C40D88}">
      <dsp:nvSpPr>
        <dsp:cNvPr id="0" name=""/>
        <dsp:cNvSpPr/>
      </dsp:nvSpPr>
      <dsp:spPr>
        <a:xfrm>
          <a:off x="0" y="4087630"/>
          <a:ext cx="4271241" cy="1286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Expectations</a:t>
          </a:r>
          <a:r>
            <a:rPr lang="en-US" sz="2300" kern="1200" dirty="0"/>
            <a:t>: Training, transnational networking, communication support.</a:t>
          </a:r>
        </a:p>
      </dsp:txBody>
      <dsp:txXfrm>
        <a:off x="62808" y="4150438"/>
        <a:ext cx="4145625" cy="116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52B64-0A4D-43F3-9333-72A668C1DDA7}">
      <dsp:nvSpPr>
        <dsp:cNvPr id="0" name=""/>
        <dsp:cNvSpPr/>
      </dsp:nvSpPr>
      <dsp:spPr>
        <a:xfrm>
          <a:off x="595731" y="0"/>
          <a:ext cx="2931395" cy="6182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major </a:t>
          </a:r>
          <a:r>
            <a:rPr lang="fr-FR" sz="2400" b="1" kern="1200" dirty="0" err="1">
              <a:solidFill>
                <a:schemeClr val="tx1"/>
              </a:solidFill>
            </a:rPr>
            <a:t>sporting</a:t>
          </a:r>
          <a:r>
            <a:rPr lang="fr-FR" sz="2400" b="1" kern="1200" dirty="0">
              <a:solidFill>
                <a:schemeClr val="tx1"/>
              </a:solidFill>
            </a:rPr>
            <a:t> </a:t>
          </a:r>
          <a:r>
            <a:rPr lang="fr-FR" sz="2400" b="1" kern="1200" dirty="0" err="1">
              <a:solidFill>
                <a:schemeClr val="tx1"/>
              </a:solidFill>
            </a:rPr>
            <a:t>event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25913" y="30182"/>
        <a:ext cx="2871031" cy="557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3FF5B-78A3-4DEF-B2F9-A7C04E18A13A}">
      <dsp:nvSpPr>
        <dsp:cNvPr id="0" name=""/>
        <dsp:cNvSpPr/>
      </dsp:nvSpPr>
      <dsp:spPr>
        <a:xfrm>
          <a:off x="0" y="3969"/>
          <a:ext cx="3943350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Weaknesses: Security risks, zero infrastructure, doubtful rally feasibility.</a:t>
          </a:r>
        </a:p>
      </dsp:txBody>
      <dsp:txXfrm>
        <a:off x="51003" y="54972"/>
        <a:ext cx="3841344" cy="942803"/>
      </dsp:txXfrm>
    </dsp:sp>
    <dsp:sp modelId="{55BFC74C-AEA8-4B33-881F-D448F8684DC9}">
      <dsp:nvSpPr>
        <dsp:cNvPr id="0" name=""/>
        <dsp:cNvSpPr/>
      </dsp:nvSpPr>
      <dsp:spPr>
        <a:xfrm>
          <a:off x="0" y="1103499"/>
          <a:ext cx="3943350" cy="1044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Potential: Natural terrain, local passion, 2025 calendar ambitions.</a:t>
          </a:r>
        </a:p>
      </dsp:txBody>
      <dsp:txXfrm>
        <a:off x="51003" y="1154502"/>
        <a:ext cx="3841344" cy="942803"/>
      </dsp:txXfrm>
    </dsp:sp>
    <dsp:sp modelId="{FDD30A79-7F33-4F52-9E92-FF395412C287}">
      <dsp:nvSpPr>
        <dsp:cNvPr id="0" name=""/>
        <dsp:cNvSpPr/>
      </dsp:nvSpPr>
      <dsp:spPr>
        <a:xfrm>
          <a:off x="0" y="2203029"/>
          <a:ext cx="3943350" cy="10448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Development: Occasional informal events, no guarantee of continuity.</a:t>
          </a:r>
        </a:p>
      </dsp:txBody>
      <dsp:txXfrm>
        <a:off x="51003" y="2254032"/>
        <a:ext cx="3841344" cy="942803"/>
      </dsp:txXfrm>
    </dsp:sp>
    <dsp:sp modelId="{30585E21-A31E-4F46-A4F7-94DDFDE7A97D}">
      <dsp:nvSpPr>
        <dsp:cNvPr id="0" name=""/>
        <dsp:cNvSpPr/>
      </dsp:nvSpPr>
      <dsp:spPr>
        <a:xfrm>
          <a:off x="0" y="3302559"/>
          <a:ext cx="3943350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Expectations: Training abroad, conditional support, technical buildup.</a:t>
          </a:r>
        </a:p>
      </dsp:txBody>
      <dsp:txXfrm>
        <a:off x="51003" y="3353562"/>
        <a:ext cx="3841344" cy="942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9FF3D-2BB9-44BF-BEEE-9F7C070E1C31}">
      <dsp:nvSpPr>
        <dsp:cNvPr id="0" name=""/>
        <dsp:cNvSpPr/>
      </dsp:nvSpPr>
      <dsp:spPr>
        <a:xfrm>
          <a:off x="0" y="665829"/>
          <a:ext cx="3943350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Weaknesses: Governance vacuum, ageing/controversial candidates.</a:t>
          </a:r>
        </a:p>
      </dsp:txBody>
      <dsp:txXfrm>
        <a:off x="34954" y="700783"/>
        <a:ext cx="3873442" cy="646132"/>
      </dsp:txXfrm>
    </dsp:sp>
    <dsp:sp modelId="{C77A5174-9922-4C06-B8BC-5162EA3D74F3}">
      <dsp:nvSpPr>
        <dsp:cNvPr id="0" name=""/>
        <dsp:cNvSpPr/>
      </dsp:nvSpPr>
      <dsp:spPr>
        <a:xfrm>
          <a:off x="0" y="1433709"/>
          <a:ext cx="3943350" cy="7160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Potential: Regional events, motocross training, legal reform hope.</a:t>
          </a:r>
        </a:p>
      </dsp:txBody>
      <dsp:txXfrm>
        <a:off x="34954" y="1468663"/>
        <a:ext cx="3873442" cy="646132"/>
      </dsp:txXfrm>
    </dsp:sp>
    <dsp:sp modelId="{405F68D0-7EEB-4C2A-9BFB-8FCC3E5CD585}">
      <dsp:nvSpPr>
        <dsp:cNvPr id="0" name=""/>
        <dsp:cNvSpPr/>
      </dsp:nvSpPr>
      <dsp:spPr>
        <a:xfrm>
          <a:off x="0" y="2201589"/>
          <a:ext cx="3943350" cy="7160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Development: Fragmented efforts, club-level survival.</a:t>
          </a:r>
        </a:p>
      </dsp:txBody>
      <dsp:txXfrm>
        <a:off x="34954" y="2236543"/>
        <a:ext cx="3873442" cy="646132"/>
      </dsp:txXfrm>
    </dsp:sp>
    <dsp:sp modelId="{B07B5976-E6ED-4015-9A93-EDC1EE243F3B}">
      <dsp:nvSpPr>
        <dsp:cNvPr id="0" name=""/>
        <dsp:cNvSpPr/>
      </dsp:nvSpPr>
      <dsp:spPr>
        <a:xfrm>
          <a:off x="0" y="2969469"/>
          <a:ext cx="3943350" cy="7160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Expectations: Guide institutional transition, club support, ensure safety.</a:t>
          </a:r>
        </a:p>
      </dsp:txBody>
      <dsp:txXfrm>
        <a:off x="34954" y="3004423"/>
        <a:ext cx="3873442" cy="646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04F0-B992-4DC1-AB59-8B0240B4F22F}">
      <dsp:nvSpPr>
        <dsp:cNvPr id="0" name=""/>
        <dsp:cNvSpPr/>
      </dsp:nvSpPr>
      <dsp:spPr>
        <a:xfrm>
          <a:off x="0" y="3969"/>
          <a:ext cx="3943350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Weaknesses: Disconnected federation, inactive digital presence, recent FIM suspension</a:t>
          </a:r>
          <a:r>
            <a:rPr lang="en-GB" sz="1900" kern="1200" dirty="0"/>
            <a:t>.</a:t>
          </a:r>
          <a:endParaRPr lang="en-US" sz="1900" kern="1200" dirty="0"/>
        </a:p>
      </dsp:txBody>
      <dsp:txXfrm>
        <a:off x="51003" y="54972"/>
        <a:ext cx="3841344" cy="942803"/>
      </dsp:txXfrm>
    </dsp:sp>
    <dsp:sp modelId="{D9E918A7-79A5-467B-9FED-3953D658D0B5}">
      <dsp:nvSpPr>
        <dsp:cNvPr id="0" name=""/>
        <dsp:cNvSpPr/>
      </dsp:nvSpPr>
      <dsp:spPr>
        <a:xfrm>
          <a:off x="0" y="1103499"/>
          <a:ext cx="3943350" cy="104480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Potential: Favorable terrain for rally and enduro, revival of international events.</a:t>
          </a:r>
          <a:r>
            <a:rPr lang="fr-FR" sz="1900" kern="1200" dirty="0"/>
            <a:t> New affiliation in </a:t>
          </a:r>
          <a:r>
            <a:rPr lang="fr-FR" sz="1900" kern="1200"/>
            <a:t>progress</a:t>
          </a:r>
          <a:endParaRPr lang="en-US" sz="1900" kern="1200" dirty="0"/>
        </a:p>
      </dsp:txBody>
      <dsp:txXfrm>
        <a:off x="51003" y="1154502"/>
        <a:ext cx="3841344" cy="942803"/>
      </dsp:txXfrm>
    </dsp:sp>
    <dsp:sp modelId="{E11CCF1F-6B29-419A-950F-D3B90E0880AD}">
      <dsp:nvSpPr>
        <dsp:cNvPr id="0" name=""/>
        <dsp:cNvSpPr/>
      </dsp:nvSpPr>
      <dsp:spPr>
        <a:xfrm>
          <a:off x="0" y="2203029"/>
          <a:ext cx="3943350" cy="104480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Development: No official calendar, informal activity.</a:t>
          </a:r>
        </a:p>
      </dsp:txBody>
      <dsp:txXfrm>
        <a:off x="51003" y="2254032"/>
        <a:ext cx="3841344" cy="942803"/>
      </dsp:txXfrm>
    </dsp:sp>
    <dsp:sp modelId="{1FA66CDC-0753-4966-991A-D8FEC45B5122}">
      <dsp:nvSpPr>
        <dsp:cNvPr id="0" name=""/>
        <dsp:cNvSpPr/>
      </dsp:nvSpPr>
      <dsp:spPr>
        <a:xfrm>
          <a:off x="0" y="3302559"/>
          <a:ext cx="3943350" cy="104480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Expectations: Re-engagement through focal points, request federation updates.</a:t>
          </a:r>
        </a:p>
      </dsp:txBody>
      <dsp:txXfrm>
        <a:off x="51003" y="3353562"/>
        <a:ext cx="3841344" cy="942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08C12-BE9B-4089-98EE-77683B85ED9E}">
      <dsp:nvSpPr>
        <dsp:cNvPr id="0" name=""/>
        <dsp:cNvSpPr/>
      </dsp:nvSpPr>
      <dsp:spPr>
        <a:xfrm>
          <a:off x="0" y="84046"/>
          <a:ext cx="3943350" cy="10069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Weaknesses: Internal federation crisis, leadership contestation.</a:t>
          </a:r>
        </a:p>
      </dsp:txBody>
      <dsp:txXfrm>
        <a:off x="49154" y="133200"/>
        <a:ext cx="3845042" cy="908623"/>
      </dsp:txXfrm>
    </dsp:sp>
    <dsp:sp modelId="{AB7B2457-3F06-43CA-B3D5-E7B9547DC0A5}">
      <dsp:nvSpPr>
        <dsp:cNvPr id="0" name=""/>
        <dsp:cNvSpPr/>
      </dsp:nvSpPr>
      <dsp:spPr>
        <a:xfrm>
          <a:off x="0" y="1142817"/>
          <a:ext cx="3943350" cy="100693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Potential: Continental rally leader, robust tourism sector, Sand race event in Tanger for 2026.</a:t>
          </a:r>
        </a:p>
      </dsp:txBody>
      <dsp:txXfrm>
        <a:off x="49154" y="1191971"/>
        <a:ext cx="3845042" cy="908623"/>
      </dsp:txXfrm>
    </dsp:sp>
    <dsp:sp modelId="{26E4DBE0-9696-4C9C-83B9-F41C0D4219A5}">
      <dsp:nvSpPr>
        <dsp:cNvPr id="0" name=""/>
        <dsp:cNvSpPr/>
      </dsp:nvSpPr>
      <dsp:spPr>
        <a:xfrm>
          <a:off x="0" y="2201589"/>
          <a:ext cx="3943350" cy="100693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Development: Technical strength intact despite internal issues.</a:t>
          </a:r>
        </a:p>
      </dsp:txBody>
      <dsp:txXfrm>
        <a:off x="49154" y="2250743"/>
        <a:ext cx="3845042" cy="908623"/>
      </dsp:txXfrm>
    </dsp:sp>
    <dsp:sp modelId="{B8C86E0F-3294-4E72-835F-FF251226BB4B}">
      <dsp:nvSpPr>
        <dsp:cNvPr id="0" name=""/>
        <dsp:cNvSpPr/>
      </dsp:nvSpPr>
      <dsp:spPr>
        <a:xfrm>
          <a:off x="0" y="3260360"/>
          <a:ext cx="3943350" cy="100693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Expectations: Neutral support, maintain technical collaboration.</a:t>
          </a:r>
        </a:p>
      </dsp:txBody>
      <dsp:txXfrm>
        <a:off x="49154" y="3309514"/>
        <a:ext cx="3845042" cy="9086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A690B-2156-4C81-861F-BC251D9EF41D}">
      <dsp:nvSpPr>
        <dsp:cNvPr id="0" name=""/>
        <dsp:cNvSpPr/>
      </dsp:nvSpPr>
      <dsp:spPr>
        <a:xfrm>
          <a:off x="0" y="246428"/>
          <a:ext cx="394335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Weaknesses: Absent federation, outdated contacts.</a:t>
          </a:r>
        </a:p>
      </dsp:txBody>
      <dsp:txXfrm>
        <a:off x="44664" y="291092"/>
        <a:ext cx="3854022" cy="825612"/>
      </dsp:txXfrm>
    </dsp:sp>
    <dsp:sp modelId="{F717DEDD-0123-4DC2-B1BE-9EBDF1FB47FB}">
      <dsp:nvSpPr>
        <dsp:cNvPr id="0" name=""/>
        <dsp:cNvSpPr/>
      </dsp:nvSpPr>
      <dsp:spPr>
        <a:xfrm>
          <a:off x="0" y="1227608"/>
          <a:ext cx="3943350" cy="9149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Potential: Sahara legacy, potential youth engagement.</a:t>
          </a:r>
        </a:p>
      </dsp:txBody>
      <dsp:txXfrm>
        <a:off x="44664" y="1272272"/>
        <a:ext cx="3854022" cy="825612"/>
      </dsp:txXfrm>
    </dsp:sp>
    <dsp:sp modelId="{E8D62C75-1138-48A6-9103-A0C88970DF66}">
      <dsp:nvSpPr>
        <dsp:cNvPr id="0" name=""/>
        <dsp:cNvSpPr/>
      </dsp:nvSpPr>
      <dsp:spPr>
        <a:xfrm>
          <a:off x="0" y="2208789"/>
          <a:ext cx="3943350" cy="9149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Development: No visible activities.</a:t>
          </a:r>
        </a:p>
      </dsp:txBody>
      <dsp:txXfrm>
        <a:off x="44664" y="2253453"/>
        <a:ext cx="3854022" cy="825612"/>
      </dsp:txXfrm>
    </dsp:sp>
    <dsp:sp modelId="{5BB94663-2666-4F7E-A605-BD71419F0B97}">
      <dsp:nvSpPr>
        <dsp:cNvPr id="0" name=""/>
        <dsp:cNvSpPr/>
      </dsp:nvSpPr>
      <dsp:spPr>
        <a:xfrm>
          <a:off x="0" y="3189969"/>
          <a:ext cx="3943350" cy="9149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Expectations: Audit the situation, consider rebuilding.</a:t>
          </a:r>
        </a:p>
      </dsp:txBody>
      <dsp:txXfrm>
        <a:off x="44664" y="3234633"/>
        <a:ext cx="3854022" cy="825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B480A-95BD-4711-AB14-1AD779CE7CF1}">
      <dsp:nvSpPr>
        <dsp:cNvPr id="0" name=""/>
        <dsp:cNvSpPr/>
      </dsp:nvSpPr>
      <dsp:spPr>
        <a:xfrm>
          <a:off x="0" y="3969"/>
          <a:ext cx="3943350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Weaknesses: Lack of funding, reliance on private actors, dormant training programs.</a:t>
          </a:r>
        </a:p>
      </dsp:txBody>
      <dsp:txXfrm>
        <a:off x="51003" y="54972"/>
        <a:ext cx="3841344" cy="942803"/>
      </dsp:txXfrm>
    </dsp:sp>
    <dsp:sp modelId="{1CF640BE-A995-4A34-BE05-A84567AD9D57}">
      <dsp:nvSpPr>
        <dsp:cNvPr id="0" name=""/>
        <dsp:cNvSpPr/>
      </dsp:nvSpPr>
      <dsp:spPr>
        <a:xfrm>
          <a:off x="0" y="1103499"/>
          <a:ext cx="3943350" cy="104480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Potential: Saly circuit, youth academy, popular engagement.</a:t>
          </a:r>
        </a:p>
      </dsp:txBody>
      <dsp:txXfrm>
        <a:off x="51003" y="1154502"/>
        <a:ext cx="3841344" cy="942803"/>
      </dsp:txXfrm>
    </dsp:sp>
    <dsp:sp modelId="{9A4B0CF9-04D6-4559-9BCD-B6D2A4279945}">
      <dsp:nvSpPr>
        <dsp:cNvPr id="0" name=""/>
        <dsp:cNvSpPr/>
      </dsp:nvSpPr>
      <dsp:spPr>
        <a:xfrm>
          <a:off x="0" y="2203029"/>
          <a:ext cx="3943350" cy="104480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Development: Vibrant informal activity with high participation.</a:t>
          </a:r>
        </a:p>
      </dsp:txBody>
      <dsp:txXfrm>
        <a:off x="51003" y="2254032"/>
        <a:ext cx="3841344" cy="942803"/>
      </dsp:txXfrm>
    </dsp:sp>
    <dsp:sp modelId="{1BC8C688-49DA-481D-954D-31B06E415DCD}">
      <dsp:nvSpPr>
        <dsp:cNvPr id="0" name=""/>
        <dsp:cNvSpPr/>
      </dsp:nvSpPr>
      <dsp:spPr>
        <a:xfrm>
          <a:off x="0" y="3302559"/>
          <a:ext cx="3943350" cy="104480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Expectations: Launch training, create circuit structure, advocate for recognition.</a:t>
          </a:r>
        </a:p>
      </dsp:txBody>
      <dsp:txXfrm>
        <a:off x="51003" y="3353562"/>
        <a:ext cx="3841344" cy="9428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27C81-6FDD-4F27-9F6B-52E49987F2AE}">
      <dsp:nvSpPr>
        <dsp:cNvPr id="0" name=""/>
        <dsp:cNvSpPr/>
      </dsp:nvSpPr>
      <dsp:spPr>
        <a:xfrm>
          <a:off x="0" y="3969"/>
          <a:ext cx="3943350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Weaknesses: Political instability, event cancellations, federative frustrations.</a:t>
          </a:r>
        </a:p>
      </dsp:txBody>
      <dsp:txXfrm>
        <a:off x="51003" y="54972"/>
        <a:ext cx="3841344" cy="942803"/>
      </dsp:txXfrm>
    </dsp:sp>
    <dsp:sp modelId="{41C654DA-A319-4F5A-B63D-78C493198653}">
      <dsp:nvSpPr>
        <dsp:cNvPr id="0" name=""/>
        <dsp:cNvSpPr/>
      </dsp:nvSpPr>
      <dsp:spPr>
        <a:xfrm>
          <a:off x="0" y="1103499"/>
          <a:ext cx="3943350" cy="104480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Potential: Urban vibrancy, motocross project, 110cc accessibility.</a:t>
          </a:r>
        </a:p>
      </dsp:txBody>
      <dsp:txXfrm>
        <a:off x="51003" y="1154502"/>
        <a:ext cx="3841344" cy="942803"/>
      </dsp:txXfrm>
    </dsp:sp>
    <dsp:sp modelId="{7374A5ED-85A5-4BE4-92E4-88DB9F6AA3C9}">
      <dsp:nvSpPr>
        <dsp:cNvPr id="0" name=""/>
        <dsp:cNvSpPr/>
      </dsp:nvSpPr>
      <dsp:spPr>
        <a:xfrm>
          <a:off x="0" y="2203029"/>
          <a:ext cx="3943350" cy="104480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Development: Regional momentum despite weak national coordination.</a:t>
          </a:r>
        </a:p>
      </dsp:txBody>
      <dsp:txXfrm>
        <a:off x="51003" y="2254032"/>
        <a:ext cx="3841344" cy="942803"/>
      </dsp:txXfrm>
    </dsp:sp>
    <dsp:sp modelId="{E9772715-4D09-47BE-94DC-738D26052810}">
      <dsp:nvSpPr>
        <dsp:cNvPr id="0" name=""/>
        <dsp:cNvSpPr/>
      </dsp:nvSpPr>
      <dsp:spPr>
        <a:xfrm>
          <a:off x="0" y="3302559"/>
          <a:ext cx="3943350" cy="104480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Expectations: Support motocross project, enable regional circuits, manage SSV dynamics.</a:t>
          </a:r>
        </a:p>
      </dsp:txBody>
      <dsp:txXfrm>
        <a:off x="51003" y="3353562"/>
        <a:ext cx="3841344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D2AF2-51A0-4451-BD44-CE010FBB2F70}" type="datetimeFigureOut">
              <a:rPr lang="en-ZA" smtClean="0"/>
              <a:t>2025/11/10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1C9F0-6302-4021-968F-681D024AD7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254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C9F0-6302-4021-968F-681D024AD79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852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C9F0-6302-4021-968F-681D024AD790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678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A094-DBC3-4FB5-BD03-77B9F73BC1E3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BC74-AE50-4E60-AED4-FE13D60F5A63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5C38-8217-45E2-A516-ECF9B9FC7073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03CF-315D-476D-B2E9-EA962729FC7B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261A-A667-4A00-A370-938F3EABC56C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92CE-4A19-4C84-B8F7-46AAC721B7CA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5D15-1747-42CD-9E21-E733F8BE3C32}" type="datetime1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D06-6F0F-45DA-B613-C66B9BA3C1FB}" type="datetime1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FEB9-AC70-46E2-87C8-96DEDB7E9985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568B-363E-45E4-9D2B-0436AD70F9C5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0A9-1E7E-4CCC-9535-BBE0A95CE46A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9574-9FA0-4F18-A839-C264F5B918EF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6" y="1146412"/>
            <a:ext cx="8317344" cy="2402006"/>
          </a:xfrm>
        </p:spPr>
        <p:txBody>
          <a:bodyPr anchor="b">
            <a:normAutofit/>
          </a:bodyPr>
          <a:lstStyle/>
          <a:p>
            <a:pPr algn="l"/>
            <a:r>
              <a:rPr lang="en-GB" sz="4200" b="1" dirty="0">
                <a:latin typeface="Calibri"/>
              </a:rPr>
              <a:t>VICE PRESIDENT REPORT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4374554"/>
            <a:ext cx="9144005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105491" y="4374554"/>
            <a:ext cx="3038508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9143988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4380927"/>
            <a:ext cx="9144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FD19A21E-FA3C-1EE3-C2D3-A001C6E551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4554"/>
            <a:ext cx="9144000" cy="248344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323" y="4892722"/>
            <a:ext cx="4790367" cy="1078173"/>
          </a:xfrm>
        </p:spPr>
        <p:txBody>
          <a:bodyPr anchor="ctr">
            <a:normAutofit fontScale="77500" lnSpcReduction="20000"/>
          </a:bodyPr>
          <a:lstStyle/>
          <a:p>
            <a:pPr algn="l">
              <a:lnSpc>
                <a:spcPct val="90000"/>
              </a:lnSpc>
            </a:pPr>
            <a:r>
              <a:rPr lang="pt-BR" sz="3000" b="0" dirty="0">
                <a:solidFill>
                  <a:srgbClr val="FFFFFF"/>
                </a:solidFill>
                <a:latin typeface="Calibri"/>
              </a:rPr>
              <a:t>8 November 2025</a:t>
            </a:r>
          </a:p>
          <a:p>
            <a:pPr algn="l">
              <a:lnSpc>
                <a:spcPct val="90000"/>
              </a:lnSpc>
            </a:pPr>
            <a:r>
              <a:rPr lang="pt-BR" sz="3000" b="0" dirty="0">
                <a:solidFill>
                  <a:srgbClr val="FFFFFF"/>
                </a:solidFill>
                <a:latin typeface="Calibri"/>
              </a:rPr>
              <a:t>FIM Africa General Assembly</a:t>
            </a:r>
          </a:p>
          <a:p>
            <a:pPr algn="l">
              <a:lnSpc>
                <a:spcPct val="90000"/>
              </a:lnSpc>
            </a:pPr>
            <a:r>
              <a:rPr lang="pt-BR" sz="3000" dirty="0">
                <a:solidFill>
                  <a:srgbClr val="FFFFFF"/>
                </a:solidFill>
                <a:latin typeface="Calibri"/>
              </a:rPr>
              <a:t>Mombasa, Kenya</a:t>
            </a:r>
            <a:endParaRPr lang="pt-BR" sz="3000" b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017B4-E2A8-ABB0-D36B-804761F2C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554" y="457630"/>
            <a:ext cx="2976880" cy="1564800"/>
          </a:xfrm>
          <a:prstGeom prst="rect">
            <a:avLst/>
          </a:prstGeom>
        </p:spPr>
      </p:pic>
      <p:pic>
        <p:nvPicPr>
          <p:cNvPr id="1026" name="Picture 2" descr="Africa Country Map Black And White Clipart">
            <a:extLst>
              <a:ext uri="{FF2B5EF4-FFF2-40B4-BE49-F238E27FC236}">
                <a16:creationId xmlns:a16="http://schemas.microsoft.com/office/drawing/2014/main" id="{BBB722C7-CC44-40AE-C09A-48B46CB1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 r="8203"/>
          <a:stretch>
            <a:fillRect/>
          </a:stretch>
        </p:blipFill>
        <p:spPr bwMode="auto">
          <a:xfrm>
            <a:off x="6269692" y="473242"/>
            <a:ext cx="2564226" cy="24020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4EC395D-7FD2-9717-899D-279B1317B161}"/>
              </a:ext>
            </a:extLst>
          </p:cNvPr>
          <p:cNvSpPr txBox="1"/>
          <p:nvPr/>
        </p:nvSpPr>
        <p:spPr>
          <a:xfrm>
            <a:off x="164073" y="3451126"/>
            <a:ext cx="4629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North </a:t>
            </a:r>
            <a:r>
              <a:rPr lang="en-GB" dirty="0"/>
              <a:t>&amp; West Africa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7EC0F0-8A0B-0CB0-2624-CC618B1F61C2}"/>
              </a:ext>
            </a:extLst>
          </p:cNvPr>
          <p:cNvSpPr/>
          <p:nvPr/>
        </p:nvSpPr>
        <p:spPr>
          <a:xfrm>
            <a:off x="96520" y="91439"/>
            <a:ext cx="8846820" cy="658368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82896-593E-916F-CCFE-45A5DBD9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22966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64059C-EB53-81D8-DE01-292811850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630" y="6266086"/>
            <a:ext cx="635170" cy="333878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BBA34BC-5DEE-037D-44A4-09B9DE4BC6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rcRect r="13999" b="-1"/>
          <a:stretch>
            <a:fillRect/>
          </a:stretch>
        </p:blipFill>
        <p:spPr>
          <a:xfrm>
            <a:off x="0" y="-1831"/>
            <a:ext cx="9144000" cy="685800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A875B0B-248C-9C8E-E866-331FB0ADDEE4}"/>
              </a:ext>
            </a:extLst>
          </p:cNvPr>
          <p:cNvSpPr txBox="1"/>
          <p:nvPr/>
        </p:nvSpPr>
        <p:spPr>
          <a:xfrm>
            <a:off x="200660" y="140710"/>
            <a:ext cx="8653991" cy="5748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buNone/>
            </a:pPr>
            <a:r>
              <a:rPr lang="en-US" sz="2400" b="1" kern="0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Summary: Motorcycling in North and West Africa</a:t>
            </a:r>
          </a:p>
          <a:p>
            <a:pPr>
              <a:lnSpc>
                <a:spcPct val="115000"/>
              </a:lnSpc>
              <a:spcBef>
                <a:spcPts val="2400"/>
              </a:spcBef>
              <a:buNone/>
            </a:pPr>
            <a:endParaRPr lang="fr-FR" sz="2400" b="1" kern="0" dirty="0">
              <a:solidFill>
                <a:srgbClr val="365F91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Motorcycling across North and West Africa shows that the sport started to be more structured, with major international events like presented, backed by institutional and tourism support.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Common strengths include vast geographic potential for rallies and adventure tourism, a young and passionate population, and federations increasingly aligned with FIM Africa. However, the region faces major weaknesses—limited infrastructure, safety issues, and uneven regulation—hindering the sport’s growth and visibility.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Development opportunities lie in promoting motorcycle tourism, improving safety and training, and enhancing regional cooperation.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FIM Africa is expected to strengthen local federations, harmonize regulations, and foster youth and women’s participation. Turning everyday motorcycle use into a true sport and tourism culture will define the sector’s long-term success.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7BBD8-0F4C-0784-F950-CF1CC244D0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ZA" dirty="0"/>
              <a:t>Egypt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B5E1B5-8179-1A8D-FF06-670974C9A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999197"/>
              </p:ext>
            </p:extLst>
          </p:nvPr>
        </p:nvGraphicFramePr>
        <p:xfrm>
          <a:off x="628650" y="1357744"/>
          <a:ext cx="4271241" cy="540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D4DC55A-2390-075F-7385-0150A14CA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830705"/>
              </p:ext>
            </p:extLst>
          </p:nvPr>
        </p:nvGraphicFramePr>
        <p:xfrm>
          <a:off x="4909759" y="1558852"/>
          <a:ext cx="4271241" cy="540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A72CA358-48EA-1B67-ADE0-D83EBE2DD0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0392" y="2548180"/>
            <a:ext cx="3329976" cy="41637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78553034-EF95-DA2B-CD83-5988ABA2DF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r="10999" b="-1"/>
          <a:stretch>
            <a:fillRect/>
          </a:stretch>
        </p:blipFill>
        <p:spPr>
          <a:xfrm>
            <a:off x="-36925" y="0"/>
            <a:ext cx="9143980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3C8B43-E6CE-7330-22FE-1C991A448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477716"/>
              </p:ext>
            </p:extLst>
          </p:nvPr>
        </p:nvGraphicFramePr>
        <p:xfrm>
          <a:off x="628650" y="1825625"/>
          <a:ext cx="3943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CCABEC4-D0A0-A162-EE5C-031A2B42B3E9}"/>
              </a:ext>
            </a:extLst>
          </p:cNvPr>
          <p:cNvSpPr txBox="1">
            <a:spLocks/>
          </p:cNvSpPr>
          <p:nvPr/>
        </p:nvSpPr>
        <p:spPr>
          <a:xfrm>
            <a:off x="781050" y="5175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Libya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8FC6E86-E53E-A5C2-FE30-E966AF983ABB}"/>
              </a:ext>
            </a:extLst>
          </p:cNvPr>
          <p:cNvGrpSpPr/>
          <p:nvPr/>
        </p:nvGrpSpPr>
        <p:grpSpPr>
          <a:xfrm>
            <a:off x="5313793" y="1843088"/>
            <a:ext cx="2931395" cy="618281"/>
            <a:chOff x="595731" y="0"/>
            <a:chExt cx="2931395" cy="618281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47A06520-F04E-BEBB-B678-51B65D706E0B}"/>
                </a:ext>
              </a:extLst>
            </p:cNvPr>
            <p:cNvSpPr/>
            <p:nvPr/>
          </p:nvSpPr>
          <p:spPr>
            <a:xfrm>
              <a:off x="595731" y="0"/>
              <a:ext cx="2931395" cy="6182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2F6FCD18-D1D0-24FB-CA00-A4CB5B00E2A6}"/>
                </a:ext>
              </a:extLst>
            </p:cNvPr>
            <p:cNvSpPr txBox="1"/>
            <p:nvPr/>
          </p:nvSpPr>
          <p:spPr>
            <a:xfrm>
              <a:off x="625913" y="30182"/>
              <a:ext cx="2871031" cy="557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kern="1200" dirty="0">
                  <a:solidFill>
                    <a:schemeClr val="tx1"/>
                  </a:solidFill>
                </a:rPr>
                <a:t>major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sporting</a:t>
              </a:r>
              <a:r>
                <a:rPr lang="fr-FR" sz="2400" b="1" kern="1200" dirty="0">
                  <a:solidFill>
                    <a:schemeClr val="tx1"/>
                  </a:solidFill>
                </a:rPr>
                <a:t>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event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E81FFB27-D622-976C-8CBC-2F0180E54E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8776" y="2641706"/>
            <a:ext cx="2293770" cy="3440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BE8096-6E80-378D-3BEC-B1C5C1FF2A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9001" b="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ZA" dirty="0"/>
              <a:t>Tunisia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235C66-F4A4-13F6-F03A-0F8BE5CE3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517019"/>
              </p:ext>
            </p:extLst>
          </p:nvPr>
        </p:nvGraphicFramePr>
        <p:xfrm>
          <a:off x="628650" y="1825625"/>
          <a:ext cx="3943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C7D2BA71-0FB9-7961-2EB1-A8B3CC36B479}"/>
              </a:ext>
            </a:extLst>
          </p:cNvPr>
          <p:cNvGrpSpPr/>
          <p:nvPr/>
        </p:nvGrpSpPr>
        <p:grpSpPr>
          <a:xfrm>
            <a:off x="5313793" y="2461369"/>
            <a:ext cx="2931395" cy="618281"/>
            <a:chOff x="595731" y="0"/>
            <a:chExt cx="2931395" cy="61828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49DF1B61-2BC7-5090-EB19-2066433A5EF1}"/>
                </a:ext>
              </a:extLst>
            </p:cNvPr>
            <p:cNvSpPr/>
            <p:nvPr/>
          </p:nvSpPr>
          <p:spPr>
            <a:xfrm>
              <a:off x="595731" y="0"/>
              <a:ext cx="2931395" cy="6182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C3479F53-43D6-855B-1F56-A977106AABD4}"/>
                </a:ext>
              </a:extLst>
            </p:cNvPr>
            <p:cNvSpPr txBox="1"/>
            <p:nvPr/>
          </p:nvSpPr>
          <p:spPr>
            <a:xfrm>
              <a:off x="625913" y="30182"/>
              <a:ext cx="2871031" cy="557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kern="1200" dirty="0">
                  <a:solidFill>
                    <a:schemeClr val="tx1"/>
                  </a:solidFill>
                </a:rPr>
                <a:t>major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sporting</a:t>
              </a:r>
              <a:r>
                <a:rPr lang="fr-FR" sz="2400" b="1" kern="1200" dirty="0">
                  <a:solidFill>
                    <a:schemeClr val="tx1"/>
                  </a:solidFill>
                </a:rPr>
                <a:t>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event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12F7E214-78D2-C36B-886F-9AA8CFD48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6325" y="3297382"/>
            <a:ext cx="3943350" cy="2221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7A008-7C69-8D8F-CEA9-A2CB510EB6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0100" r="8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ZA" dirty="0"/>
              <a:t>Algeria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791534-C797-F4C4-5E14-6F8D5660D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521734"/>
              </p:ext>
            </p:extLst>
          </p:nvPr>
        </p:nvGraphicFramePr>
        <p:xfrm>
          <a:off x="628650" y="1825625"/>
          <a:ext cx="3943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FF069F34-610B-EDDD-22BB-9ED4CAC84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691" y="2850012"/>
            <a:ext cx="3680114" cy="305909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D1AA9B47-6AF2-D661-66F9-F7195E49996A}"/>
              </a:ext>
            </a:extLst>
          </p:cNvPr>
          <p:cNvGrpSpPr/>
          <p:nvPr/>
        </p:nvGrpSpPr>
        <p:grpSpPr>
          <a:xfrm>
            <a:off x="5313793" y="1825625"/>
            <a:ext cx="2931395" cy="618281"/>
            <a:chOff x="595731" y="0"/>
            <a:chExt cx="2931395" cy="618281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03E5342A-9880-D793-2B64-C201CEDF281E}"/>
                </a:ext>
              </a:extLst>
            </p:cNvPr>
            <p:cNvSpPr/>
            <p:nvPr/>
          </p:nvSpPr>
          <p:spPr>
            <a:xfrm>
              <a:off x="595731" y="0"/>
              <a:ext cx="2931395" cy="6182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853B14B5-0390-FA08-543A-41D1A3C1A57E}"/>
                </a:ext>
              </a:extLst>
            </p:cNvPr>
            <p:cNvSpPr txBox="1"/>
            <p:nvPr/>
          </p:nvSpPr>
          <p:spPr>
            <a:xfrm>
              <a:off x="625913" y="30182"/>
              <a:ext cx="2871031" cy="557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kern="1200" dirty="0">
                  <a:solidFill>
                    <a:schemeClr val="tx1"/>
                  </a:solidFill>
                </a:rPr>
                <a:t>major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sporting</a:t>
              </a:r>
              <a:r>
                <a:rPr lang="fr-FR" sz="2400" b="1" kern="1200" dirty="0">
                  <a:solidFill>
                    <a:schemeClr val="tx1"/>
                  </a:solidFill>
                </a:rPr>
                <a:t>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event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EB3F82-178A-5EB4-4B0A-F8257B84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1000" r="-1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ZA" dirty="0"/>
              <a:t>Morocco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C6CE15-2D2F-526F-42DE-A07644395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503202"/>
              </p:ext>
            </p:extLst>
          </p:nvPr>
        </p:nvGraphicFramePr>
        <p:xfrm>
          <a:off x="628650" y="1825625"/>
          <a:ext cx="3943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8DC1AC64-3F3A-5CF9-6F03-9CEA4435DD14}"/>
              </a:ext>
            </a:extLst>
          </p:cNvPr>
          <p:cNvGrpSpPr/>
          <p:nvPr/>
        </p:nvGrpSpPr>
        <p:grpSpPr>
          <a:xfrm>
            <a:off x="5512375" y="2241262"/>
            <a:ext cx="2931395" cy="618281"/>
            <a:chOff x="595731" y="0"/>
            <a:chExt cx="2931395" cy="61828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2B902DE-7377-55F1-BAD4-3112FA4AD1BA}"/>
                </a:ext>
              </a:extLst>
            </p:cNvPr>
            <p:cNvSpPr/>
            <p:nvPr/>
          </p:nvSpPr>
          <p:spPr>
            <a:xfrm>
              <a:off x="595731" y="0"/>
              <a:ext cx="2931395" cy="6182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DFC3C8A8-2186-5AE7-5873-498943A78535}"/>
                </a:ext>
              </a:extLst>
            </p:cNvPr>
            <p:cNvSpPr txBox="1"/>
            <p:nvPr/>
          </p:nvSpPr>
          <p:spPr>
            <a:xfrm>
              <a:off x="625913" y="30182"/>
              <a:ext cx="2871031" cy="557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kern="1200" dirty="0">
                  <a:solidFill>
                    <a:schemeClr val="tx1"/>
                  </a:solidFill>
                </a:rPr>
                <a:t>major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sporting</a:t>
              </a:r>
              <a:r>
                <a:rPr lang="fr-FR" sz="2400" b="1" kern="1200" dirty="0">
                  <a:solidFill>
                    <a:schemeClr val="tx1"/>
                  </a:solidFill>
                </a:rPr>
                <a:t>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event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1E82C353-265B-4B9B-13F5-4552DF18EF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909" y="3271594"/>
            <a:ext cx="3806534" cy="2342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CC2586-B2EE-F441-23AB-5057D09DAB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0464" r="4537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ZA" dirty="0"/>
              <a:t>Mauritania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663BB1-829A-788E-C2C0-EF77F4C4B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394796"/>
              </p:ext>
            </p:extLst>
          </p:nvPr>
        </p:nvGraphicFramePr>
        <p:xfrm>
          <a:off x="628650" y="1825625"/>
          <a:ext cx="3943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534F0E32-8BC7-95D9-3B6A-FCB1400B468D}"/>
              </a:ext>
            </a:extLst>
          </p:cNvPr>
          <p:cNvGrpSpPr/>
          <p:nvPr/>
        </p:nvGrpSpPr>
        <p:grpSpPr>
          <a:xfrm>
            <a:off x="5542557" y="2130426"/>
            <a:ext cx="2931395" cy="618281"/>
            <a:chOff x="595731" y="0"/>
            <a:chExt cx="2931395" cy="61828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C2C3BC97-A8B9-BEF0-E300-9927D6C1CED3}"/>
                </a:ext>
              </a:extLst>
            </p:cNvPr>
            <p:cNvSpPr/>
            <p:nvPr/>
          </p:nvSpPr>
          <p:spPr>
            <a:xfrm>
              <a:off x="595731" y="0"/>
              <a:ext cx="2931395" cy="6182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6E7257EE-9EEB-DA64-76C6-E7A8364BE7BA}"/>
                </a:ext>
              </a:extLst>
            </p:cNvPr>
            <p:cNvSpPr txBox="1"/>
            <p:nvPr/>
          </p:nvSpPr>
          <p:spPr>
            <a:xfrm>
              <a:off x="625913" y="30182"/>
              <a:ext cx="2871031" cy="557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kern="1200" dirty="0">
                  <a:solidFill>
                    <a:schemeClr val="tx1"/>
                  </a:solidFill>
                </a:rPr>
                <a:t>major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sporting</a:t>
              </a:r>
              <a:r>
                <a:rPr lang="fr-FR" sz="2400" b="1" kern="1200" dirty="0">
                  <a:solidFill>
                    <a:schemeClr val="tx1"/>
                  </a:solidFill>
                </a:rPr>
                <a:t>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event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3A57F379-AAD8-EE7C-2F55-092B9CF88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130" y="3094182"/>
            <a:ext cx="3665990" cy="2745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42829C-5592-BD6A-7935-96F0618328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729" r="9605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ZA" dirty="0"/>
              <a:t>Senegal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EAEACC-3E90-A7A4-1A8C-8EBF02852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307466"/>
              </p:ext>
            </p:extLst>
          </p:nvPr>
        </p:nvGraphicFramePr>
        <p:xfrm>
          <a:off x="628650" y="1825625"/>
          <a:ext cx="3943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FFE642D7-8D74-BE1B-4948-6DF7BA987463}"/>
              </a:ext>
            </a:extLst>
          </p:cNvPr>
          <p:cNvGrpSpPr/>
          <p:nvPr/>
        </p:nvGrpSpPr>
        <p:grpSpPr>
          <a:xfrm>
            <a:off x="5542557" y="1899517"/>
            <a:ext cx="2931395" cy="618281"/>
            <a:chOff x="595731" y="0"/>
            <a:chExt cx="2931395" cy="61828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97F350C4-1E03-9124-A944-CC1D96C1E1BD}"/>
                </a:ext>
              </a:extLst>
            </p:cNvPr>
            <p:cNvSpPr/>
            <p:nvPr/>
          </p:nvSpPr>
          <p:spPr>
            <a:xfrm>
              <a:off x="595731" y="0"/>
              <a:ext cx="2931395" cy="6182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849E8737-F2BF-0CD1-30AA-1B08E54E1309}"/>
                </a:ext>
              </a:extLst>
            </p:cNvPr>
            <p:cNvSpPr txBox="1"/>
            <p:nvPr/>
          </p:nvSpPr>
          <p:spPr>
            <a:xfrm>
              <a:off x="625913" y="30182"/>
              <a:ext cx="2871031" cy="557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kern="1200" dirty="0">
                  <a:solidFill>
                    <a:schemeClr val="tx1"/>
                  </a:solidFill>
                </a:rPr>
                <a:t>major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sporting</a:t>
              </a:r>
              <a:r>
                <a:rPr lang="fr-FR" sz="2400" b="1" kern="1200" dirty="0">
                  <a:solidFill>
                    <a:schemeClr val="tx1"/>
                  </a:solidFill>
                </a:rPr>
                <a:t>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event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WhatsApp Image 2025-10-14 à 20.37.08_0ad58800">
            <a:extLst>
              <a:ext uri="{FF2B5EF4-FFF2-40B4-BE49-F238E27FC236}">
                <a16:creationId xmlns:a16="http://schemas.microsoft.com/office/drawing/2014/main" id="{F727F50B-9695-C989-80BF-16F313C7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23" y="2606041"/>
            <a:ext cx="2707661" cy="34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B6C88-82CF-A67E-2DA0-DCBCAAA565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13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ZA" dirty="0"/>
              <a:t>Côte d’Ivoire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72BECC-C714-E6C0-BC54-1057616DF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409894"/>
              </p:ext>
            </p:extLst>
          </p:nvPr>
        </p:nvGraphicFramePr>
        <p:xfrm>
          <a:off x="628650" y="1825625"/>
          <a:ext cx="3943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4F111372-8314-DCF9-828D-9481E6E74591}"/>
              </a:ext>
            </a:extLst>
          </p:cNvPr>
          <p:cNvGrpSpPr/>
          <p:nvPr/>
        </p:nvGrpSpPr>
        <p:grpSpPr>
          <a:xfrm>
            <a:off x="5392302" y="1869335"/>
            <a:ext cx="2931395" cy="618281"/>
            <a:chOff x="595731" y="0"/>
            <a:chExt cx="2931395" cy="61828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B0FC39C7-5F18-F63F-3D66-D678A1225154}"/>
                </a:ext>
              </a:extLst>
            </p:cNvPr>
            <p:cNvSpPr/>
            <p:nvPr/>
          </p:nvSpPr>
          <p:spPr>
            <a:xfrm>
              <a:off x="595731" y="0"/>
              <a:ext cx="2931395" cy="6182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01CE2503-F6F0-2783-22DD-89B3CE2E8AA3}"/>
                </a:ext>
              </a:extLst>
            </p:cNvPr>
            <p:cNvSpPr txBox="1"/>
            <p:nvPr/>
          </p:nvSpPr>
          <p:spPr>
            <a:xfrm>
              <a:off x="625913" y="30182"/>
              <a:ext cx="2871031" cy="557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kern="1200" dirty="0">
                  <a:solidFill>
                    <a:schemeClr val="tx1"/>
                  </a:solidFill>
                </a:rPr>
                <a:t>major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sporting</a:t>
              </a:r>
              <a:r>
                <a:rPr lang="fr-FR" sz="2400" b="1" kern="1200" dirty="0">
                  <a:solidFill>
                    <a:schemeClr val="tx1"/>
                  </a:solidFill>
                </a:rPr>
                <a:t> </a:t>
              </a:r>
              <a:r>
                <a:rPr lang="fr-FR" sz="2400" b="1" kern="1200" dirty="0" err="1">
                  <a:solidFill>
                    <a:schemeClr val="tx1"/>
                  </a:solidFill>
                </a:rPr>
                <a:t>event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3694E0D6-A08D-D732-DF8A-49FA96A89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927" y="3032267"/>
            <a:ext cx="3943350" cy="29575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549</Words>
  <Application>Microsoft Office PowerPoint</Application>
  <PresentationFormat>On-screen Show (4:3)</PresentationFormat>
  <Paragraphs>61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Cambria</vt:lpstr>
      <vt:lpstr>Office Theme</vt:lpstr>
      <vt:lpstr>VICE PRESIDENT REPORT</vt:lpstr>
      <vt:lpstr>Egypt</vt:lpstr>
      <vt:lpstr>PowerPoint Presentation</vt:lpstr>
      <vt:lpstr>Tunisia</vt:lpstr>
      <vt:lpstr>Algeria</vt:lpstr>
      <vt:lpstr>Morocco</vt:lpstr>
      <vt:lpstr>Mauritania</vt:lpstr>
      <vt:lpstr>Senegal</vt:lpstr>
      <vt:lpstr>Côte d’Ivoire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VICE PRESIDENCE REPORT REPORT</dc:title>
  <dc:subject/>
  <dc:creator>Jaco Deysel</dc:creator>
  <cp:keywords/>
  <dc:description>generated using python-pptx</dc:description>
  <cp:lastModifiedBy>FIM AFRICA</cp:lastModifiedBy>
  <cp:revision>14</cp:revision>
  <dcterms:created xsi:type="dcterms:W3CDTF">2013-01-27T09:14:16Z</dcterms:created>
  <dcterms:modified xsi:type="dcterms:W3CDTF">2025-11-10T12:25:56Z</dcterms:modified>
  <cp:category/>
</cp:coreProperties>
</file>